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7.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theme+xml" PartName="/ppt/theme/theme1.xml"/>
  <Override ContentType="application/vnd.openxmlformats-officedocument.theme+xml" PartName="/ppt/theme/theme2.xml"/>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custom-properties+xml" PartName="/docProps/custom.xml"/>
  <Override ContentType="application/binary" PartName="/ppt/metadata"/>
  <Override ContentType="application/vnd.openxmlformats-officedocument.presentationml.notesMaster+xml" PartName="/ppt/notesMasters/notesMaster1.xml"/>
  <Override ContentType="application/vnd.openxmlformats-officedocument.presentationml.presProps+xml" PartName="/ppt/presProps.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Lst>
  <p:sldSz cy="5143500" cx="9144000"/>
  <p:notesSz cx="9144000" cy="51435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880">
          <p15:clr>
            <a:srgbClr val="000000"/>
          </p15:clr>
        </p15:guide>
        <p15:guide id="2" pos="2160">
          <p15:clr>
            <a:srgbClr val="000000"/>
          </p15:clr>
        </p15:guide>
      </p15:sldGuideLst>
    </p:ext>
    <p:ext uri="GoogleSlidesCustomDataVersion2">
      <go:slidesCustomData xmlns:go="http://customooxmlschemas.google.com/" r:id="rId14" roundtripDataSignature="AMtx7mjX31bGgmepYg8W+uP5pqhQjORMq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7567DF89-2656-4AF2-AE02-6788EC3FBA26}">
  <a:tblStyle styleId="{7567DF89-2656-4AF2-AE02-6788EC3FBA26}" styleName="Table_0">
    <a:wholeTbl>
      <a:tcTxStyle b="off" i="off">
        <a:font>
          <a:latin typeface="Calibri"/>
          <a:ea typeface="Calibri"/>
          <a:cs typeface="Calibri"/>
        </a:font>
        <a:schemeClr val="dk1"/>
      </a:tcTxStyle>
      <a:tcStyle>
        <a:tcBdr>
          <a:left>
            <a:ln cap="flat" cmpd="sng" w="9525">
              <a:solidFill>
                <a:srgbClr val="000000">
                  <a:alpha val="0"/>
                </a:srgbClr>
              </a:solidFill>
              <a:prstDash val="solid"/>
              <a:round/>
              <a:headEnd len="sm" w="sm" type="none"/>
              <a:tailEnd len="sm" w="sm" type="none"/>
            </a:ln>
          </a:left>
          <a:right>
            <a:ln cap="flat" cmpd="sng" w="9525">
              <a:solidFill>
                <a:srgbClr val="000000">
                  <a:alpha val="0"/>
                </a:srgbClr>
              </a:solidFill>
              <a:prstDash val="solid"/>
              <a:round/>
              <a:headEnd len="sm" w="sm" type="none"/>
              <a:tailEnd len="sm" w="sm" type="none"/>
            </a:ln>
          </a:right>
          <a:top>
            <a:ln cap="flat" cmpd="sng" w="9525">
              <a:solidFill>
                <a:srgbClr val="000000">
                  <a:alpha val="0"/>
                </a:srgbClr>
              </a:solidFill>
              <a:prstDash val="solid"/>
              <a:round/>
              <a:headEnd len="sm" w="sm" type="none"/>
              <a:tailEnd len="sm" w="sm" type="none"/>
            </a:ln>
          </a:top>
          <a:bottom>
            <a:ln cap="flat" cmpd="sng" w="9525">
              <a:solidFill>
                <a:srgbClr val="000000">
                  <a:alpha val="0"/>
                </a:srgbClr>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rgbClr val="FFFFFF">
              <a:alpha val="0"/>
            </a:srgbClr>
          </a:solidFill>
        </a:fill>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880" orient="horz"/>
        <p:guide pos="216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14" Type="http://customschemas.google.com/relationships/presentationmetadata" Target="meta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914400" y="2443150"/>
            <a:ext cx="7315200" cy="2314575"/>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 name="Shape 44"/>
        <p:cNvGrpSpPr/>
        <p:nvPr/>
      </p:nvGrpSpPr>
      <p:grpSpPr>
        <a:xfrm>
          <a:off x="0" y="0"/>
          <a:ext cx="0" cy="0"/>
          <a:chOff x="0" y="0"/>
          <a:chExt cx="0" cy="0"/>
        </a:xfrm>
      </p:grpSpPr>
      <p:sp>
        <p:nvSpPr>
          <p:cNvPr id="45" name="Google Shape;45;p1: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1: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 name="Shape 53"/>
        <p:cNvGrpSpPr/>
        <p:nvPr/>
      </p:nvGrpSpPr>
      <p:grpSpPr>
        <a:xfrm>
          <a:off x="0" y="0"/>
          <a:ext cx="0" cy="0"/>
          <a:chOff x="0" y="0"/>
          <a:chExt cx="0" cy="0"/>
        </a:xfrm>
      </p:grpSpPr>
      <p:sp>
        <p:nvSpPr>
          <p:cNvPr id="54" name="Google Shape;54;p2: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2: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p3: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3: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p4: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4: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5: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5: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p6: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6: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p7: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7: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obj">
  <p:cSld name="OBJECT">
    <p:spTree>
      <p:nvGrpSpPr>
        <p:cNvPr id="11" name="Shape 11"/>
        <p:cNvGrpSpPr/>
        <p:nvPr/>
      </p:nvGrpSpPr>
      <p:grpSpPr>
        <a:xfrm>
          <a:off x="0" y="0"/>
          <a:ext cx="0" cy="0"/>
          <a:chOff x="0" y="0"/>
          <a:chExt cx="0" cy="0"/>
        </a:xfrm>
      </p:grpSpPr>
      <p:sp>
        <p:nvSpPr>
          <p:cNvPr id="12" name="Google Shape;12;p9"/>
          <p:cNvSpPr txBox="1"/>
          <p:nvPr>
            <p:ph idx="11" type="ftr"/>
          </p:nvPr>
        </p:nvSpPr>
        <p:spPr>
          <a:xfrm>
            <a:off x="3108960" y="4783455"/>
            <a:ext cx="2926080" cy="257175"/>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 name="Google Shape;13;p9"/>
          <p:cNvSpPr txBox="1"/>
          <p:nvPr>
            <p:ph idx="10" type="dt"/>
          </p:nvPr>
        </p:nvSpPr>
        <p:spPr>
          <a:xfrm>
            <a:off x="457200" y="4783455"/>
            <a:ext cx="2103120" cy="257175"/>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 name="Google Shape;14;p9"/>
          <p:cNvSpPr txBox="1"/>
          <p:nvPr>
            <p:ph idx="12" type="sldNum"/>
          </p:nvPr>
        </p:nvSpPr>
        <p:spPr>
          <a:xfrm>
            <a:off x="6583680" y="4783455"/>
            <a:ext cx="2103120" cy="257175"/>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b="0" i="0" sz="1800" u="none" cap="none" strike="noStrike">
              <a:latin typeface="Calibri"/>
              <a:ea typeface="Calibri"/>
              <a:cs typeface="Calibri"/>
              <a:sym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showMasterSp="0">
  <p:cSld name="Title and Content">
    <p:bg>
      <p:bgPr>
        <a:solidFill>
          <a:schemeClr val="lt1"/>
        </a:solidFill>
      </p:bgPr>
    </p:bg>
    <p:spTree>
      <p:nvGrpSpPr>
        <p:cNvPr id="15" name="Shape 15"/>
        <p:cNvGrpSpPr/>
        <p:nvPr/>
      </p:nvGrpSpPr>
      <p:grpSpPr>
        <a:xfrm>
          <a:off x="0" y="0"/>
          <a:ext cx="0" cy="0"/>
          <a:chOff x="0" y="0"/>
          <a:chExt cx="0" cy="0"/>
        </a:xfrm>
      </p:grpSpPr>
      <p:pic>
        <p:nvPicPr>
          <p:cNvPr id="16" name="Google Shape;16;p10"/>
          <p:cNvPicPr preferRelativeResize="0"/>
          <p:nvPr/>
        </p:nvPicPr>
        <p:blipFill rotWithShape="1">
          <a:blip r:embed="rId2">
            <a:alphaModFix/>
          </a:blip>
          <a:srcRect b="0" l="0" r="0" t="0"/>
          <a:stretch/>
        </p:blipFill>
        <p:spPr>
          <a:xfrm>
            <a:off x="0" y="0"/>
            <a:ext cx="9143989" cy="5143499"/>
          </a:xfrm>
          <a:prstGeom prst="rect">
            <a:avLst/>
          </a:prstGeom>
          <a:noFill/>
          <a:ln>
            <a:noFill/>
          </a:ln>
        </p:spPr>
      </p:pic>
      <p:sp>
        <p:nvSpPr>
          <p:cNvPr id="17" name="Google Shape;17;p10"/>
          <p:cNvSpPr/>
          <p:nvPr/>
        </p:nvSpPr>
        <p:spPr>
          <a:xfrm>
            <a:off x="270519" y="2977067"/>
            <a:ext cx="175260" cy="374015"/>
          </a:xfrm>
          <a:custGeom>
            <a:rect b="b" l="l" r="r" t="t"/>
            <a:pathLst>
              <a:path extrusionOk="0" h="374014" w="175259">
                <a:moveTo>
                  <a:pt x="175259" y="373912"/>
                </a:moveTo>
                <a:lnTo>
                  <a:pt x="0" y="373912"/>
                </a:lnTo>
                <a:lnTo>
                  <a:pt x="0" y="0"/>
                </a:lnTo>
                <a:lnTo>
                  <a:pt x="175259" y="0"/>
                </a:lnTo>
                <a:lnTo>
                  <a:pt x="175259" y="373912"/>
                </a:lnTo>
                <a:close/>
              </a:path>
            </a:pathLst>
          </a:custGeom>
          <a:solidFill>
            <a:srgbClr val="C88C3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 name="Google Shape;18;p10"/>
          <p:cNvSpPr/>
          <p:nvPr/>
        </p:nvSpPr>
        <p:spPr>
          <a:xfrm>
            <a:off x="358149" y="3188567"/>
            <a:ext cx="0" cy="1113155"/>
          </a:xfrm>
          <a:custGeom>
            <a:rect b="b" l="l" r="r" t="t"/>
            <a:pathLst>
              <a:path extrusionOk="0" h="1113154" w="120000">
                <a:moveTo>
                  <a:pt x="0" y="0"/>
                </a:moveTo>
                <a:lnTo>
                  <a:pt x="0" y="1112842"/>
                </a:lnTo>
              </a:path>
            </a:pathLst>
          </a:custGeom>
          <a:noFill/>
          <a:ln cap="flat" cmpd="sng" w="12675">
            <a:solidFill>
              <a:srgbClr val="C88C31"/>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 name="Google Shape;19;p10"/>
          <p:cNvSpPr/>
          <p:nvPr/>
        </p:nvSpPr>
        <p:spPr>
          <a:xfrm>
            <a:off x="358149" y="431889"/>
            <a:ext cx="0" cy="2047875"/>
          </a:xfrm>
          <a:custGeom>
            <a:rect b="b" l="l" r="r" t="t"/>
            <a:pathLst>
              <a:path extrusionOk="0" h="2047875" w="120000">
                <a:moveTo>
                  <a:pt x="0" y="0"/>
                </a:moveTo>
                <a:lnTo>
                  <a:pt x="0" y="2047540"/>
                </a:lnTo>
              </a:path>
            </a:pathLst>
          </a:custGeom>
          <a:noFill/>
          <a:ln cap="flat" cmpd="sng" w="12675">
            <a:solidFill>
              <a:srgbClr val="223668"/>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 name="Google Shape;20;p10"/>
          <p:cNvSpPr/>
          <p:nvPr/>
        </p:nvSpPr>
        <p:spPr>
          <a:xfrm>
            <a:off x="270519" y="225966"/>
            <a:ext cx="175260" cy="374015"/>
          </a:xfrm>
          <a:custGeom>
            <a:rect b="b" l="l" r="r" t="t"/>
            <a:pathLst>
              <a:path extrusionOk="0" h="374015" w="175259">
                <a:moveTo>
                  <a:pt x="175259" y="373912"/>
                </a:moveTo>
                <a:lnTo>
                  <a:pt x="0" y="373912"/>
                </a:lnTo>
                <a:lnTo>
                  <a:pt x="0" y="0"/>
                </a:lnTo>
                <a:lnTo>
                  <a:pt x="175259" y="0"/>
                </a:lnTo>
                <a:lnTo>
                  <a:pt x="175259" y="373912"/>
                </a:lnTo>
                <a:close/>
              </a:path>
            </a:pathLst>
          </a:custGeom>
          <a:solidFill>
            <a:srgbClr val="22366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 name="Google Shape;21;p10"/>
          <p:cNvSpPr txBox="1"/>
          <p:nvPr>
            <p:ph type="title"/>
          </p:nvPr>
        </p:nvSpPr>
        <p:spPr>
          <a:xfrm>
            <a:off x="217736" y="821494"/>
            <a:ext cx="1868805" cy="304165"/>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1" i="0" sz="1800">
                <a:solidFill>
                  <a:srgbClr val="C88C31"/>
                </a:solidFill>
                <a:latin typeface="Times New Roman"/>
                <a:ea typeface="Times New Roman"/>
                <a:cs typeface="Times New Roman"/>
                <a:sym typeface="Times New Roman"/>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2" name="Google Shape;22;p10"/>
          <p:cNvSpPr txBox="1"/>
          <p:nvPr>
            <p:ph idx="1" type="body"/>
          </p:nvPr>
        </p:nvSpPr>
        <p:spPr>
          <a:xfrm>
            <a:off x="186087" y="2195712"/>
            <a:ext cx="4293870" cy="2386965"/>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400"/>
              <a:buNone/>
              <a:defRPr b="0" i="0">
                <a:solidFill>
                  <a:schemeClr val="dk1"/>
                </a:solidFill>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3" name="Google Shape;23;p10"/>
          <p:cNvSpPr txBox="1"/>
          <p:nvPr>
            <p:ph idx="11" type="ftr"/>
          </p:nvPr>
        </p:nvSpPr>
        <p:spPr>
          <a:xfrm>
            <a:off x="3108960" y="4783455"/>
            <a:ext cx="2926080" cy="257175"/>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 name="Google Shape;24;p10"/>
          <p:cNvSpPr txBox="1"/>
          <p:nvPr>
            <p:ph idx="10" type="dt"/>
          </p:nvPr>
        </p:nvSpPr>
        <p:spPr>
          <a:xfrm>
            <a:off x="457200" y="4783455"/>
            <a:ext cx="2103120" cy="257175"/>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10"/>
          <p:cNvSpPr txBox="1"/>
          <p:nvPr>
            <p:ph idx="12" type="sldNum"/>
          </p:nvPr>
        </p:nvSpPr>
        <p:spPr>
          <a:xfrm>
            <a:off x="6583680" y="4783455"/>
            <a:ext cx="2103120" cy="257175"/>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sz="1800">
              <a:latin typeface="Calibri"/>
              <a:ea typeface="Calibri"/>
              <a:cs typeface="Calibri"/>
              <a:sym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26" name="Shape 26"/>
        <p:cNvGrpSpPr/>
        <p:nvPr/>
      </p:nvGrpSpPr>
      <p:grpSpPr>
        <a:xfrm>
          <a:off x="0" y="0"/>
          <a:ext cx="0" cy="0"/>
          <a:chOff x="0" y="0"/>
          <a:chExt cx="0" cy="0"/>
        </a:xfrm>
      </p:grpSpPr>
      <p:sp>
        <p:nvSpPr>
          <p:cNvPr id="27" name="Google Shape;27;p11"/>
          <p:cNvSpPr txBox="1"/>
          <p:nvPr>
            <p:ph type="ctrTitle"/>
          </p:nvPr>
        </p:nvSpPr>
        <p:spPr>
          <a:xfrm>
            <a:off x="685800" y="1594485"/>
            <a:ext cx="7772400" cy="1080135"/>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8" name="Google Shape;28;p11"/>
          <p:cNvSpPr txBox="1"/>
          <p:nvPr>
            <p:ph idx="1" type="subTitle"/>
          </p:nvPr>
        </p:nvSpPr>
        <p:spPr>
          <a:xfrm>
            <a:off x="1371600" y="2880360"/>
            <a:ext cx="6400800" cy="1285875"/>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11"/>
          <p:cNvSpPr txBox="1"/>
          <p:nvPr>
            <p:ph idx="11" type="ftr"/>
          </p:nvPr>
        </p:nvSpPr>
        <p:spPr>
          <a:xfrm>
            <a:off x="3108960" y="4783455"/>
            <a:ext cx="2926080" cy="257175"/>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11"/>
          <p:cNvSpPr txBox="1"/>
          <p:nvPr>
            <p:ph idx="10" type="dt"/>
          </p:nvPr>
        </p:nvSpPr>
        <p:spPr>
          <a:xfrm>
            <a:off x="457200" y="4783455"/>
            <a:ext cx="2103120" cy="257175"/>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11"/>
          <p:cNvSpPr txBox="1"/>
          <p:nvPr>
            <p:ph idx="12" type="sldNum"/>
          </p:nvPr>
        </p:nvSpPr>
        <p:spPr>
          <a:xfrm>
            <a:off x="6583680" y="4783455"/>
            <a:ext cx="2103120" cy="257175"/>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sz="1800">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32" name="Shape 32"/>
        <p:cNvGrpSpPr/>
        <p:nvPr/>
      </p:nvGrpSpPr>
      <p:grpSpPr>
        <a:xfrm>
          <a:off x="0" y="0"/>
          <a:ext cx="0" cy="0"/>
          <a:chOff x="0" y="0"/>
          <a:chExt cx="0" cy="0"/>
        </a:xfrm>
      </p:grpSpPr>
      <p:sp>
        <p:nvSpPr>
          <p:cNvPr id="33" name="Google Shape;33;p12"/>
          <p:cNvSpPr txBox="1"/>
          <p:nvPr>
            <p:ph type="title"/>
          </p:nvPr>
        </p:nvSpPr>
        <p:spPr>
          <a:xfrm>
            <a:off x="217736" y="821494"/>
            <a:ext cx="1868805" cy="304165"/>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1" i="0" sz="1800">
                <a:solidFill>
                  <a:srgbClr val="C88C31"/>
                </a:solidFill>
                <a:latin typeface="Times New Roman"/>
                <a:ea typeface="Times New Roman"/>
                <a:cs typeface="Times New Roman"/>
                <a:sym typeface="Times New Roman"/>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4" name="Google Shape;34;p12"/>
          <p:cNvSpPr txBox="1"/>
          <p:nvPr>
            <p:ph idx="1" type="body"/>
          </p:nvPr>
        </p:nvSpPr>
        <p:spPr>
          <a:xfrm>
            <a:off x="457200" y="1183005"/>
            <a:ext cx="3977640" cy="339471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5" name="Google Shape;35;p12"/>
          <p:cNvSpPr txBox="1"/>
          <p:nvPr>
            <p:ph idx="2" type="body"/>
          </p:nvPr>
        </p:nvSpPr>
        <p:spPr>
          <a:xfrm>
            <a:off x="4709160" y="1183005"/>
            <a:ext cx="3977640" cy="339471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6" name="Google Shape;36;p12"/>
          <p:cNvSpPr txBox="1"/>
          <p:nvPr>
            <p:ph idx="11" type="ftr"/>
          </p:nvPr>
        </p:nvSpPr>
        <p:spPr>
          <a:xfrm>
            <a:off x="3108960" y="4783455"/>
            <a:ext cx="2926080" cy="257175"/>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 name="Google Shape;37;p12"/>
          <p:cNvSpPr txBox="1"/>
          <p:nvPr>
            <p:ph idx="10" type="dt"/>
          </p:nvPr>
        </p:nvSpPr>
        <p:spPr>
          <a:xfrm>
            <a:off x="457200" y="4783455"/>
            <a:ext cx="2103120" cy="257175"/>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12"/>
          <p:cNvSpPr txBox="1"/>
          <p:nvPr>
            <p:ph idx="12" type="sldNum"/>
          </p:nvPr>
        </p:nvSpPr>
        <p:spPr>
          <a:xfrm>
            <a:off x="6583680" y="4783455"/>
            <a:ext cx="2103120" cy="257175"/>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sz="1800">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39" name="Shape 39"/>
        <p:cNvGrpSpPr/>
        <p:nvPr/>
      </p:nvGrpSpPr>
      <p:grpSpPr>
        <a:xfrm>
          <a:off x="0" y="0"/>
          <a:ext cx="0" cy="0"/>
          <a:chOff x="0" y="0"/>
          <a:chExt cx="0" cy="0"/>
        </a:xfrm>
      </p:grpSpPr>
      <p:sp>
        <p:nvSpPr>
          <p:cNvPr id="40" name="Google Shape;40;p13"/>
          <p:cNvSpPr txBox="1"/>
          <p:nvPr>
            <p:ph type="title"/>
          </p:nvPr>
        </p:nvSpPr>
        <p:spPr>
          <a:xfrm>
            <a:off x="217736" y="821494"/>
            <a:ext cx="1868805" cy="304165"/>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1" i="0" sz="1800">
                <a:solidFill>
                  <a:srgbClr val="C88C31"/>
                </a:solidFill>
                <a:latin typeface="Times New Roman"/>
                <a:ea typeface="Times New Roman"/>
                <a:cs typeface="Times New Roman"/>
                <a:sym typeface="Times New Roman"/>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1" name="Google Shape;41;p13"/>
          <p:cNvSpPr txBox="1"/>
          <p:nvPr>
            <p:ph idx="11" type="ftr"/>
          </p:nvPr>
        </p:nvSpPr>
        <p:spPr>
          <a:xfrm>
            <a:off x="3108960" y="4783455"/>
            <a:ext cx="2926080" cy="257175"/>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13"/>
          <p:cNvSpPr txBox="1"/>
          <p:nvPr>
            <p:ph idx="10" type="dt"/>
          </p:nvPr>
        </p:nvSpPr>
        <p:spPr>
          <a:xfrm>
            <a:off x="457200" y="4783455"/>
            <a:ext cx="2103120" cy="257175"/>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13"/>
          <p:cNvSpPr txBox="1"/>
          <p:nvPr>
            <p:ph idx="12" type="sldNum"/>
          </p:nvPr>
        </p:nvSpPr>
        <p:spPr>
          <a:xfrm>
            <a:off x="6583680" y="4783455"/>
            <a:ext cx="2103120" cy="257175"/>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sz="1800">
              <a:latin typeface="Calibri"/>
              <a:ea typeface="Calibri"/>
              <a:cs typeface="Calibri"/>
              <a:sym typeface="Calibri"/>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8"/>
          <p:cNvSpPr txBox="1"/>
          <p:nvPr>
            <p:ph type="title"/>
          </p:nvPr>
        </p:nvSpPr>
        <p:spPr>
          <a:xfrm>
            <a:off x="217736" y="821494"/>
            <a:ext cx="1868805" cy="304165"/>
          </a:xfrm>
          <a:prstGeom prst="rect">
            <a:avLst/>
          </a:prstGeom>
          <a:noFill/>
          <a:ln>
            <a:noFill/>
          </a:ln>
        </p:spPr>
        <p:txBody>
          <a:bodyPr anchorCtr="0" anchor="t" bIns="0" lIns="0" spcFirstLastPara="1" rIns="0" wrap="square" tIns="0">
            <a:spAutoFit/>
          </a:bodyPr>
          <a:lstStyle>
            <a:lvl1pPr lvl="0" marR="0" rtl="0" algn="l">
              <a:spcBef>
                <a:spcPts val="0"/>
              </a:spcBef>
              <a:spcAft>
                <a:spcPts val="0"/>
              </a:spcAft>
              <a:buSzPts val="1400"/>
              <a:buNone/>
              <a:defRPr b="1" i="0" sz="1800" u="none" cap="none" strike="noStrike">
                <a:solidFill>
                  <a:srgbClr val="C88C31"/>
                </a:solidFill>
                <a:latin typeface="Times New Roman"/>
                <a:ea typeface="Times New Roman"/>
                <a:cs typeface="Times New Roman"/>
                <a:sym typeface="Times New Roman"/>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8"/>
          <p:cNvSpPr txBox="1"/>
          <p:nvPr>
            <p:ph idx="1" type="body"/>
          </p:nvPr>
        </p:nvSpPr>
        <p:spPr>
          <a:xfrm>
            <a:off x="186087" y="2195712"/>
            <a:ext cx="4293870" cy="2386965"/>
          </a:xfrm>
          <a:prstGeom prst="rect">
            <a:avLst/>
          </a:prstGeom>
          <a:noFill/>
          <a:ln>
            <a:noFill/>
          </a:ln>
        </p:spPr>
        <p:txBody>
          <a:bodyPr anchorCtr="0" anchor="t" bIns="0" lIns="0" spcFirstLastPara="1" rIns="0" wrap="square" tIns="0">
            <a:spAutoFit/>
          </a:bodyPr>
          <a:lstStyle>
            <a:lvl1pPr indent="-228600" lvl="0"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800" u="none" cap="none" strike="noStrike">
                <a:latin typeface="Calibri"/>
                <a:ea typeface="Calibri"/>
                <a:cs typeface="Calibri"/>
                <a:sym typeface="Calibri"/>
              </a:defRPr>
            </a:lvl2pPr>
            <a:lvl3pPr indent="-228600" lvl="2" marL="1371600" marR="0" rtl="0" algn="l">
              <a:spcBef>
                <a:spcPts val="0"/>
              </a:spcBef>
              <a:spcAft>
                <a:spcPts val="0"/>
              </a:spcAft>
              <a:buSzPts val="1400"/>
              <a:buNone/>
              <a:defRPr b="0" i="0" sz="1800" u="none" cap="none" strike="noStrike">
                <a:latin typeface="Calibri"/>
                <a:ea typeface="Calibri"/>
                <a:cs typeface="Calibri"/>
                <a:sym typeface="Calibri"/>
              </a:defRPr>
            </a:lvl3pPr>
            <a:lvl4pPr indent="-228600" lvl="3" marL="1828800" marR="0" rtl="0" algn="l">
              <a:spcBef>
                <a:spcPts val="0"/>
              </a:spcBef>
              <a:spcAft>
                <a:spcPts val="0"/>
              </a:spcAft>
              <a:buSzPts val="1400"/>
              <a:buNone/>
              <a:defRPr b="0" i="0" sz="1800" u="none" cap="none" strike="noStrike">
                <a:latin typeface="Calibri"/>
                <a:ea typeface="Calibri"/>
                <a:cs typeface="Calibri"/>
                <a:sym typeface="Calibri"/>
              </a:defRPr>
            </a:lvl4pPr>
            <a:lvl5pPr indent="-228600" lvl="4" marL="2286000" marR="0" rtl="0" algn="l">
              <a:spcBef>
                <a:spcPts val="0"/>
              </a:spcBef>
              <a:spcAft>
                <a:spcPts val="0"/>
              </a:spcAft>
              <a:buSzPts val="1400"/>
              <a:buNone/>
              <a:defRPr b="0" i="0" sz="1800" u="none" cap="none" strike="noStrike">
                <a:latin typeface="Calibri"/>
                <a:ea typeface="Calibri"/>
                <a:cs typeface="Calibri"/>
                <a:sym typeface="Calibri"/>
              </a:defRPr>
            </a:lvl5pPr>
            <a:lvl6pPr indent="-228600" lvl="5" marL="2743200" marR="0" rtl="0" algn="l">
              <a:spcBef>
                <a:spcPts val="0"/>
              </a:spcBef>
              <a:spcAft>
                <a:spcPts val="0"/>
              </a:spcAft>
              <a:buSzPts val="1400"/>
              <a:buNone/>
              <a:defRPr b="0" i="0" sz="1800" u="none" cap="none" strike="noStrike">
                <a:latin typeface="Calibri"/>
                <a:ea typeface="Calibri"/>
                <a:cs typeface="Calibri"/>
                <a:sym typeface="Calibri"/>
              </a:defRPr>
            </a:lvl6pPr>
            <a:lvl7pPr indent="-228600" lvl="6" marL="3200400" marR="0" rtl="0" algn="l">
              <a:spcBef>
                <a:spcPts val="0"/>
              </a:spcBef>
              <a:spcAft>
                <a:spcPts val="0"/>
              </a:spcAft>
              <a:buSzPts val="1400"/>
              <a:buNone/>
              <a:defRPr b="0" i="0" sz="1800" u="none" cap="none" strike="noStrike">
                <a:latin typeface="Calibri"/>
                <a:ea typeface="Calibri"/>
                <a:cs typeface="Calibri"/>
                <a:sym typeface="Calibri"/>
              </a:defRPr>
            </a:lvl7pPr>
            <a:lvl8pPr indent="-228600" lvl="7" marL="3657600" marR="0" rtl="0" algn="l">
              <a:spcBef>
                <a:spcPts val="0"/>
              </a:spcBef>
              <a:spcAft>
                <a:spcPts val="0"/>
              </a:spcAft>
              <a:buSzPts val="1400"/>
              <a:buNone/>
              <a:defRPr b="0" i="0" sz="1800" u="none" cap="none" strike="noStrike">
                <a:latin typeface="Calibri"/>
                <a:ea typeface="Calibri"/>
                <a:cs typeface="Calibri"/>
                <a:sym typeface="Calibri"/>
              </a:defRPr>
            </a:lvl8pPr>
            <a:lvl9pPr indent="-228600" lvl="8" marL="4114800" marR="0" rtl="0" algn="l">
              <a:spcBef>
                <a:spcPts val="0"/>
              </a:spcBef>
              <a:spcAft>
                <a:spcPts val="0"/>
              </a:spcAft>
              <a:buSzPts val="1400"/>
              <a:buNone/>
              <a:defRPr b="0" i="0" sz="1800" u="none" cap="none" strike="noStrike">
                <a:latin typeface="Calibri"/>
                <a:ea typeface="Calibri"/>
                <a:cs typeface="Calibri"/>
                <a:sym typeface="Calibri"/>
              </a:defRPr>
            </a:lvl9pPr>
          </a:lstStyle>
          <a:p/>
        </p:txBody>
      </p:sp>
      <p:sp>
        <p:nvSpPr>
          <p:cNvPr id="8" name="Google Shape;8;p8"/>
          <p:cNvSpPr txBox="1"/>
          <p:nvPr>
            <p:ph idx="11" type="ftr"/>
          </p:nvPr>
        </p:nvSpPr>
        <p:spPr>
          <a:xfrm>
            <a:off x="3108960" y="4783455"/>
            <a:ext cx="2926080" cy="257175"/>
          </a:xfrm>
          <a:prstGeom prst="rect">
            <a:avLst/>
          </a:prstGeom>
          <a:noFill/>
          <a:ln>
            <a:noFill/>
          </a:ln>
        </p:spPr>
        <p:txBody>
          <a:bodyPr anchorCtr="0" anchor="t" bIns="0" lIns="0" spcFirstLastPara="1" rIns="0" wrap="square" tIns="0">
            <a:spAutoFit/>
          </a:bodyPr>
          <a:lstStyle>
            <a:lvl1pPr lvl="0" marR="0" rtl="0" algn="ctr">
              <a:spcBef>
                <a:spcPts val="0"/>
              </a:spcBef>
              <a:spcAft>
                <a:spcPts val="0"/>
              </a:spcAft>
              <a:buSzPts val="1400"/>
              <a:buNone/>
              <a:defRPr b="0" i="0" sz="18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8"/>
          <p:cNvSpPr txBox="1"/>
          <p:nvPr>
            <p:ph idx="10" type="dt"/>
          </p:nvPr>
        </p:nvSpPr>
        <p:spPr>
          <a:xfrm>
            <a:off x="457200" y="4783455"/>
            <a:ext cx="2103120" cy="257175"/>
          </a:xfrm>
          <a:prstGeom prst="rect">
            <a:avLst/>
          </a:prstGeom>
          <a:noFill/>
          <a:ln>
            <a:noFill/>
          </a:ln>
        </p:spPr>
        <p:txBody>
          <a:bodyPr anchorCtr="0" anchor="t" bIns="0" lIns="0" spcFirstLastPara="1" rIns="0" wrap="square" tIns="0">
            <a:spAutoFit/>
          </a:bodyPr>
          <a:lstStyle>
            <a:lvl1pPr lvl="0" marR="0" rtl="0" algn="l">
              <a:spcBef>
                <a:spcPts val="0"/>
              </a:spcBef>
              <a:spcAft>
                <a:spcPts val="0"/>
              </a:spcAft>
              <a:buSzPts val="1400"/>
              <a:buNone/>
              <a:defRPr b="0" i="0" sz="18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8"/>
          <p:cNvSpPr txBox="1"/>
          <p:nvPr>
            <p:ph idx="12" type="sldNum"/>
          </p:nvPr>
        </p:nvSpPr>
        <p:spPr>
          <a:xfrm>
            <a:off x="6583680" y="4783455"/>
            <a:ext cx="2103120" cy="257175"/>
          </a:xfrm>
          <a:prstGeom prst="rect">
            <a:avLst/>
          </a:prstGeom>
          <a:noFill/>
          <a:ln>
            <a:noFill/>
          </a:ln>
        </p:spPr>
        <p:txBody>
          <a:bodyPr anchorCtr="0" anchor="t" bIns="0" lIns="0" spcFirstLastPara="1" rIns="0" wrap="square" tIns="0">
            <a:spAutoFit/>
          </a:bodyPr>
          <a:lstStyle>
            <a:lvl1pPr indent="0" lvl="0" marL="0" marR="0" rtl="0" algn="r">
              <a:spcBef>
                <a:spcPts val="0"/>
              </a:spcBef>
              <a:buNone/>
              <a:defRPr b="0" i="0" sz="1800" u="none" cap="none" strike="noStrike">
                <a:solidFill>
                  <a:srgbClr val="888888"/>
                </a:solidFill>
                <a:latin typeface="Calibri"/>
                <a:ea typeface="Calibri"/>
                <a:cs typeface="Calibri"/>
                <a:sym typeface="Calibri"/>
              </a:defRPr>
            </a:lvl1pPr>
            <a:lvl2pPr indent="0" lvl="1" marL="0" marR="0" rtl="0" algn="r">
              <a:spcBef>
                <a:spcPts val="0"/>
              </a:spcBef>
              <a:buNone/>
              <a:defRPr b="0" i="0" sz="1800" u="none" cap="none" strike="noStrike">
                <a:solidFill>
                  <a:srgbClr val="888888"/>
                </a:solidFill>
                <a:latin typeface="Calibri"/>
                <a:ea typeface="Calibri"/>
                <a:cs typeface="Calibri"/>
                <a:sym typeface="Calibri"/>
              </a:defRPr>
            </a:lvl2pPr>
            <a:lvl3pPr indent="0" lvl="2" marL="0" marR="0" rtl="0" algn="r">
              <a:spcBef>
                <a:spcPts val="0"/>
              </a:spcBef>
              <a:buNone/>
              <a:defRPr b="0" i="0" sz="1800" u="none" cap="none" strike="noStrike">
                <a:solidFill>
                  <a:srgbClr val="888888"/>
                </a:solidFill>
                <a:latin typeface="Calibri"/>
                <a:ea typeface="Calibri"/>
                <a:cs typeface="Calibri"/>
                <a:sym typeface="Calibri"/>
              </a:defRPr>
            </a:lvl3pPr>
            <a:lvl4pPr indent="0" lvl="3" marL="0" marR="0" rtl="0" algn="r">
              <a:spcBef>
                <a:spcPts val="0"/>
              </a:spcBef>
              <a:buNone/>
              <a:defRPr b="0" i="0" sz="1800" u="none" cap="none" strike="noStrike">
                <a:solidFill>
                  <a:srgbClr val="888888"/>
                </a:solidFill>
                <a:latin typeface="Calibri"/>
                <a:ea typeface="Calibri"/>
                <a:cs typeface="Calibri"/>
                <a:sym typeface="Calibri"/>
              </a:defRPr>
            </a:lvl4pPr>
            <a:lvl5pPr indent="0" lvl="4" marL="0" marR="0" rtl="0" algn="r">
              <a:spcBef>
                <a:spcPts val="0"/>
              </a:spcBef>
              <a:buNone/>
              <a:defRPr b="0" i="0" sz="1800" u="none" cap="none" strike="noStrike">
                <a:solidFill>
                  <a:srgbClr val="888888"/>
                </a:solidFill>
                <a:latin typeface="Calibri"/>
                <a:ea typeface="Calibri"/>
                <a:cs typeface="Calibri"/>
                <a:sym typeface="Calibri"/>
              </a:defRPr>
            </a:lvl5pPr>
            <a:lvl6pPr indent="0" lvl="5" marL="0" marR="0" rtl="0" algn="r">
              <a:spcBef>
                <a:spcPts val="0"/>
              </a:spcBef>
              <a:buNone/>
              <a:defRPr b="0" i="0" sz="1800" u="none" cap="none" strike="noStrike">
                <a:solidFill>
                  <a:srgbClr val="888888"/>
                </a:solidFill>
                <a:latin typeface="Calibri"/>
                <a:ea typeface="Calibri"/>
                <a:cs typeface="Calibri"/>
                <a:sym typeface="Calibri"/>
              </a:defRPr>
            </a:lvl6pPr>
            <a:lvl7pPr indent="0" lvl="6" marL="0" marR="0" rtl="0" algn="r">
              <a:spcBef>
                <a:spcPts val="0"/>
              </a:spcBef>
              <a:buNone/>
              <a:defRPr b="0" i="0" sz="1800" u="none" cap="none" strike="noStrike">
                <a:solidFill>
                  <a:srgbClr val="888888"/>
                </a:solidFill>
                <a:latin typeface="Calibri"/>
                <a:ea typeface="Calibri"/>
                <a:cs typeface="Calibri"/>
                <a:sym typeface="Calibri"/>
              </a:defRPr>
            </a:lvl7pPr>
            <a:lvl8pPr indent="0" lvl="7" marL="0" marR="0" rtl="0" algn="r">
              <a:spcBef>
                <a:spcPts val="0"/>
              </a:spcBef>
              <a:buNone/>
              <a:defRPr b="0" i="0" sz="1800" u="none" cap="none" strike="noStrike">
                <a:solidFill>
                  <a:srgbClr val="888888"/>
                </a:solidFill>
                <a:latin typeface="Calibri"/>
                <a:ea typeface="Calibri"/>
                <a:cs typeface="Calibri"/>
                <a:sym typeface="Calibri"/>
              </a:defRPr>
            </a:lvl8pPr>
            <a:lvl9pPr indent="0" lvl="8" marL="0" marR="0" rtl="0" algn="r">
              <a:spcBef>
                <a:spcPts val="0"/>
              </a:spcBef>
              <a:buNone/>
              <a:defRPr b="0" i="0" sz="18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jp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8.png"/><Relationship Id="rId4" Type="http://schemas.openxmlformats.org/officeDocument/2006/relationships/image" Target="../media/image1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6.png"/><Relationship Id="rId4" Type="http://schemas.openxmlformats.org/officeDocument/2006/relationships/image" Target="../media/image17.png"/><Relationship Id="rId5" Type="http://schemas.openxmlformats.org/officeDocument/2006/relationships/image" Target="../media/image11.png"/><Relationship Id="rId6" Type="http://schemas.openxmlformats.org/officeDocument/2006/relationships/image" Target="../media/image15.png"/><Relationship Id="rId7" Type="http://schemas.openxmlformats.org/officeDocument/2006/relationships/image" Target="../media/image5.png"/><Relationship Id="rId8" Type="http://schemas.openxmlformats.org/officeDocument/2006/relationships/image" Target="../media/image1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9.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7" name="Shape 47"/>
        <p:cNvGrpSpPr/>
        <p:nvPr/>
      </p:nvGrpSpPr>
      <p:grpSpPr>
        <a:xfrm>
          <a:off x="0" y="0"/>
          <a:ext cx="0" cy="0"/>
          <a:chOff x="0" y="0"/>
          <a:chExt cx="0" cy="0"/>
        </a:xfrm>
      </p:grpSpPr>
      <p:grpSp>
        <p:nvGrpSpPr>
          <p:cNvPr id="48" name="Google Shape;48;p1"/>
          <p:cNvGrpSpPr/>
          <p:nvPr/>
        </p:nvGrpSpPr>
        <p:grpSpPr>
          <a:xfrm>
            <a:off x="0" y="4140"/>
            <a:ext cx="9143999" cy="5135216"/>
            <a:chOff x="0" y="4140"/>
            <a:chExt cx="9143999" cy="5135216"/>
          </a:xfrm>
        </p:grpSpPr>
        <p:pic>
          <p:nvPicPr>
            <p:cNvPr id="49" name="Google Shape;49;p1"/>
            <p:cNvPicPr preferRelativeResize="0"/>
            <p:nvPr/>
          </p:nvPicPr>
          <p:blipFill rotWithShape="1">
            <a:blip r:embed="rId3">
              <a:alphaModFix/>
            </a:blip>
            <a:srcRect b="0" l="0" r="0" t="0"/>
            <a:stretch/>
          </p:blipFill>
          <p:spPr>
            <a:xfrm>
              <a:off x="0" y="4140"/>
              <a:ext cx="9143999" cy="5135216"/>
            </a:xfrm>
            <a:prstGeom prst="rect">
              <a:avLst/>
            </a:prstGeom>
            <a:noFill/>
            <a:ln>
              <a:noFill/>
            </a:ln>
          </p:spPr>
        </p:pic>
        <p:sp>
          <p:nvSpPr>
            <p:cNvPr id="50" name="Google Shape;50;p1"/>
            <p:cNvSpPr/>
            <p:nvPr/>
          </p:nvSpPr>
          <p:spPr>
            <a:xfrm>
              <a:off x="343813" y="3257404"/>
              <a:ext cx="527050" cy="0"/>
            </a:xfrm>
            <a:custGeom>
              <a:rect b="b" l="l" r="r" t="t"/>
              <a:pathLst>
                <a:path extrusionOk="0" h="120000" w="527050">
                  <a:moveTo>
                    <a:pt x="0" y="0"/>
                  </a:moveTo>
                  <a:lnTo>
                    <a:pt x="527042" y="0"/>
                  </a:lnTo>
                </a:path>
              </a:pathLst>
            </a:custGeom>
            <a:noFill/>
            <a:ln cap="flat" cmpd="sng" w="28550">
              <a:solidFill>
                <a:srgbClr val="22366A"/>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51" name="Google Shape;51;p1"/>
          <p:cNvSpPr txBox="1"/>
          <p:nvPr/>
        </p:nvSpPr>
        <p:spPr>
          <a:xfrm>
            <a:off x="334280" y="2654159"/>
            <a:ext cx="2978100" cy="11217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2400">
                <a:solidFill>
                  <a:srgbClr val="223668"/>
                </a:solidFill>
                <a:latin typeface="Trebuchet MS"/>
                <a:ea typeface="Trebuchet MS"/>
                <a:cs typeface="Trebuchet MS"/>
                <a:sym typeface="Trebuchet MS"/>
              </a:rPr>
              <a:t>CHAT APPLICATION</a:t>
            </a:r>
            <a:endParaRPr sz="2400">
              <a:solidFill>
                <a:schemeClr val="dk1"/>
              </a:solidFill>
              <a:latin typeface="Trebuchet MS"/>
              <a:ea typeface="Trebuchet MS"/>
              <a:cs typeface="Trebuchet MS"/>
              <a:sym typeface="Trebuchet MS"/>
            </a:endParaRPr>
          </a:p>
          <a:p>
            <a:pPr indent="0" lvl="0" marL="0" marR="0" rtl="0" algn="l">
              <a:lnSpc>
                <a:spcPct val="100000"/>
              </a:lnSpc>
              <a:spcBef>
                <a:spcPts val="5"/>
              </a:spcBef>
              <a:spcAft>
                <a:spcPts val="0"/>
              </a:spcAft>
              <a:buNone/>
            </a:pPr>
            <a:r>
              <a:t/>
            </a:r>
            <a:endParaRPr sz="2400">
              <a:solidFill>
                <a:schemeClr val="dk1"/>
              </a:solidFill>
              <a:latin typeface="Trebuchet MS"/>
              <a:ea typeface="Trebuchet MS"/>
              <a:cs typeface="Trebuchet MS"/>
              <a:sym typeface="Trebuchet MS"/>
            </a:endParaRPr>
          </a:p>
          <a:p>
            <a:pPr indent="0" lvl="0" marL="12700" marR="0" rtl="0" algn="l">
              <a:lnSpc>
                <a:spcPct val="100000"/>
              </a:lnSpc>
              <a:spcBef>
                <a:spcPts val="0"/>
              </a:spcBef>
              <a:spcAft>
                <a:spcPts val="0"/>
              </a:spcAft>
              <a:buNone/>
            </a:pPr>
            <a:r>
              <a:rPr b="1" lang="en-US" sz="2400">
                <a:solidFill>
                  <a:srgbClr val="223668"/>
                </a:solidFill>
                <a:latin typeface="Trebuchet MS"/>
                <a:ea typeface="Trebuchet MS"/>
                <a:cs typeface="Trebuchet MS"/>
                <a:sym typeface="Trebuchet MS"/>
              </a:rPr>
              <a:t>Task - 2</a:t>
            </a:r>
            <a:endParaRPr sz="2400">
              <a:solidFill>
                <a:schemeClr val="dk1"/>
              </a:solidFill>
              <a:latin typeface="Trebuchet MS"/>
              <a:ea typeface="Trebuchet MS"/>
              <a:cs typeface="Trebuchet MS"/>
              <a:sym typeface="Trebuchet MS"/>
            </a:endParaRPr>
          </a:p>
        </p:txBody>
      </p:sp>
      <p:pic>
        <p:nvPicPr>
          <p:cNvPr id="52" name="Google Shape;52;p1"/>
          <p:cNvPicPr preferRelativeResize="0"/>
          <p:nvPr/>
        </p:nvPicPr>
        <p:blipFill rotWithShape="1">
          <a:blip r:embed="rId4">
            <a:alphaModFix/>
          </a:blip>
          <a:srcRect b="0" l="0" r="0" t="0"/>
          <a:stretch/>
        </p:blipFill>
        <p:spPr>
          <a:xfrm>
            <a:off x="3971199" y="0"/>
            <a:ext cx="5172800" cy="5018613"/>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56" name="Shape 56"/>
        <p:cNvGrpSpPr/>
        <p:nvPr/>
      </p:nvGrpSpPr>
      <p:grpSpPr>
        <a:xfrm>
          <a:off x="0" y="0"/>
          <a:ext cx="0" cy="0"/>
          <a:chOff x="0" y="0"/>
          <a:chExt cx="0" cy="0"/>
        </a:xfrm>
      </p:grpSpPr>
      <p:grpSp>
        <p:nvGrpSpPr>
          <p:cNvPr id="57" name="Google Shape;57;p2"/>
          <p:cNvGrpSpPr/>
          <p:nvPr/>
        </p:nvGrpSpPr>
        <p:grpSpPr>
          <a:xfrm>
            <a:off x="0" y="0"/>
            <a:ext cx="9143999" cy="5143499"/>
            <a:chOff x="0" y="0"/>
            <a:chExt cx="9143999" cy="5143499"/>
          </a:xfrm>
        </p:grpSpPr>
        <p:pic>
          <p:nvPicPr>
            <p:cNvPr id="58" name="Google Shape;58;p2"/>
            <p:cNvPicPr preferRelativeResize="0"/>
            <p:nvPr/>
          </p:nvPicPr>
          <p:blipFill rotWithShape="1">
            <a:blip r:embed="rId3">
              <a:alphaModFix/>
            </a:blip>
            <a:srcRect b="0" l="0" r="0" t="0"/>
            <a:stretch/>
          </p:blipFill>
          <p:spPr>
            <a:xfrm>
              <a:off x="0" y="0"/>
              <a:ext cx="9143999" cy="5143499"/>
            </a:xfrm>
            <a:prstGeom prst="rect">
              <a:avLst/>
            </a:prstGeom>
            <a:noFill/>
            <a:ln>
              <a:noFill/>
            </a:ln>
          </p:spPr>
        </p:pic>
        <p:sp>
          <p:nvSpPr>
            <p:cNvPr id="59" name="Google Shape;59;p2"/>
            <p:cNvSpPr/>
            <p:nvPr/>
          </p:nvSpPr>
          <p:spPr>
            <a:xfrm>
              <a:off x="0" y="638170"/>
              <a:ext cx="4734560" cy="4030979"/>
            </a:xfrm>
            <a:custGeom>
              <a:rect b="b" l="l" r="r" t="t"/>
              <a:pathLst>
                <a:path extrusionOk="0" h="4030979" w="4734560">
                  <a:moveTo>
                    <a:pt x="4734045" y="4030831"/>
                  </a:moveTo>
                  <a:lnTo>
                    <a:pt x="0" y="4030831"/>
                  </a:lnTo>
                  <a:lnTo>
                    <a:pt x="0" y="0"/>
                  </a:lnTo>
                  <a:lnTo>
                    <a:pt x="4734045" y="0"/>
                  </a:lnTo>
                  <a:lnTo>
                    <a:pt x="4734045" y="4030831"/>
                  </a:lnTo>
                  <a:close/>
                </a:path>
              </a:pathLst>
            </a:custGeom>
            <a:solidFill>
              <a:srgbClr val="22366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0" name="Google Shape;60;p2"/>
            <p:cNvSpPr/>
            <p:nvPr/>
          </p:nvSpPr>
          <p:spPr>
            <a:xfrm>
              <a:off x="0" y="819942"/>
              <a:ext cx="144780" cy="323850"/>
            </a:xfrm>
            <a:custGeom>
              <a:rect b="b" l="l" r="r" t="t"/>
              <a:pathLst>
                <a:path extrusionOk="0" h="323850" w="144780">
                  <a:moveTo>
                    <a:pt x="144710" y="323529"/>
                  </a:moveTo>
                  <a:lnTo>
                    <a:pt x="0" y="323529"/>
                  </a:lnTo>
                  <a:lnTo>
                    <a:pt x="0" y="0"/>
                  </a:lnTo>
                  <a:lnTo>
                    <a:pt x="144710" y="0"/>
                  </a:lnTo>
                  <a:lnTo>
                    <a:pt x="144710" y="323529"/>
                  </a:lnTo>
                  <a:close/>
                </a:path>
              </a:pathLst>
            </a:custGeom>
            <a:solidFill>
              <a:srgbClr val="C88C3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61" name="Google Shape;61;p2"/>
          <p:cNvSpPr txBox="1"/>
          <p:nvPr>
            <p:ph type="title"/>
          </p:nvPr>
        </p:nvSpPr>
        <p:spPr>
          <a:xfrm>
            <a:off x="217723" y="821500"/>
            <a:ext cx="2226600" cy="293700"/>
          </a:xfrm>
          <a:prstGeom prst="rect">
            <a:avLst/>
          </a:prstGeom>
          <a:noFill/>
          <a:ln>
            <a:noFill/>
          </a:ln>
        </p:spPr>
        <p:txBody>
          <a:bodyPr anchorCtr="0" anchor="t" bIns="0" lIns="0" spcFirstLastPara="1" rIns="0" wrap="square" tIns="16500">
            <a:spAutoFit/>
          </a:bodyPr>
          <a:lstStyle/>
          <a:p>
            <a:pPr indent="0" lvl="0" marL="12700" rtl="0" algn="l">
              <a:lnSpc>
                <a:spcPct val="100000"/>
              </a:lnSpc>
              <a:spcBef>
                <a:spcPts val="0"/>
              </a:spcBef>
              <a:spcAft>
                <a:spcPts val="0"/>
              </a:spcAft>
              <a:buNone/>
            </a:pPr>
            <a:r>
              <a:rPr lang="en-US"/>
              <a:t>Your Project Name</a:t>
            </a:r>
            <a:endParaRPr/>
          </a:p>
        </p:txBody>
      </p:sp>
      <p:sp>
        <p:nvSpPr>
          <p:cNvPr id="62" name="Google Shape;62;p2"/>
          <p:cNvSpPr txBox="1"/>
          <p:nvPr/>
        </p:nvSpPr>
        <p:spPr>
          <a:xfrm>
            <a:off x="674925" y="1075469"/>
            <a:ext cx="3929379" cy="939800"/>
          </a:xfrm>
          <a:prstGeom prst="rect">
            <a:avLst/>
          </a:prstGeom>
          <a:noFill/>
          <a:ln>
            <a:noFill/>
          </a:ln>
        </p:spPr>
        <p:txBody>
          <a:bodyPr anchorCtr="0" anchor="t" bIns="0" lIns="0" spcFirstLastPara="1" rIns="0" wrap="square" tIns="12700">
            <a:spAutoFit/>
          </a:bodyPr>
          <a:lstStyle/>
          <a:p>
            <a:pPr indent="0" lvl="0" marL="12700" marR="5080" rtl="0" algn="l">
              <a:lnSpc>
                <a:spcPct val="100000"/>
              </a:lnSpc>
              <a:spcBef>
                <a:spcPts val="0"/>
              </a:spcBef>
              <a:spcAft>
                <a:spcPts val="0"/>
              </a:spcAft>
              <a:buNone/>
            </a:pPr>
            <a:r>
              <a:rPr lang="en-US" sz="1000">
                <a:solidFill>
                  <a:srgbClr val="FFFFFF"/>
                </a:solidFill>
                <a:latin typeface="Arial"/>
                <a:ea typeface="Arial"/>
                <a:cs typeface="Arial"/>
                <a:sym typeface="Arial"/>
              </a:rPr>
              <a:t>The chat application is largely responsible for the evolution of  communication in today's globally connected world. A chat application  is a multipurpose and essential tool that lets people use text,  multimedia, voice, and video to communicate in real time. It has  transformed the way we communicate with friends, family, coworkers,  and acquaintances, shrinking and opening up the world.</a:t>
            </a:r>
            <a:endParaRPr sz="1000">
              <a:solidFill>
                <a:schemeClr val="dk1"/>
              </a:solidFill>
              <a:latin typeface="Arial"/>
              <a:ea typeface="Arial"/>
              <a:cs typeface="Arial"/>
              <a:sym typeface="Arial"/>
            </a:endParaRPr>
          </a:p>
        </p:txBody>
      </p:sp>
      <p:pic>
        <p:nvPicPr>
          <p:cNvPr id="63" name="Google Shape;63;p2"/>
          <p:cNvPicPr preferRelativeResize="0"/>
          <p:nvPr/>
        </p:nvPicPr>
        <p:blipFill rotWithShape="1">
          <a:blip r:embed="rId4">
            <a:alphaModFix/>
          </a:blip>
          <a:srcRect b="0" l="0" r="0" t="0"/>
          <a:stretch/>
        </p:blipFill>
        <p:spPr>
          <a:xfrm>
            <a:off x="4267275" y="242113"/>
            <a:ext cx="4876724" cy="4901386"/>
          </a:xfrm>
          <a:prstGeom prst="rect">
            <a:avLst/>
          </a:prstGeom>
          <a:noFill/>
          <a:ln>
            <a:noFill/>
          </a:ln>
        </p:spPr>
      </p:pic>
      <p:graphicFrame>
        <p:nvGraphicFramePr>
          <p:cNvPr id="64" name="Google Shape;64;p2"/>
          <p:cNvGraphicFramePr/>
          <p:nvPr/>
        </p:nvGraphicFramePr>
        <p:xfrm>
          <a:off x="186087" y="2195712"/>
          <a:ext cx="3000000" cy="3000000"/>
        </p:xfrm>
        <a:graphic>
          <a:graphicData uri="http://schemas.openxmlformats.org/drawingml/2006/table">
            <a:tbl>
              <a:tblPr bandRow="1" firstRow="1">
                <a:noFill/>
                <a:tableStyleId>{7567DF89-2656-4AF2-AE02-6788EC3FBA26}</a:tableStyleId>
              </a:tblPr>
              <a:tblGrid>
                <a:gridCol w="1739275"/>
                <a:gridCol w="1725925"/>
                <a:gridCol w="814700"/>
              </a:tblGrid>
              <a:tr h="396200">
                <a:tc>
                  <a:txBody>
                    <a:bodyPr/>
                    <a:lstStyle/>
                    <a:p>
                      <a:pPr indent="0" lvl="0" marL="227329" marR="0" rtl="0" algn="l">
                        <a:lnSpc>
                          <a:spcPct val="100000"/>
                        </a:lnSpc>
                        <a:spcBef>
                          <a:spcPts val="0"/>
                        </a:spcBef>
                        <a:spcAft>
                          <a:spcPts val="0"/>
                        </a:spcAft>
                        <a:buNone/>
                      </a:pPr>
                      <a:r>
                        <a:rPr b="1" lang="en-US" sz="1400" u="none" cap="none" strike="noStrike">
                          <a:solidFill>
                            <a:srgbClr val="C88C31"/>
                          </a:solidFill>
                          <a:latin typeface="Arial"/>
                          <a:ea typeface="Arial"/>
                          <a:cs typeface="Arial"/>
                          <a:sym typeface="Arial"/>
                        </a:rPr>
                        <a:t>LMS Username</a:t>
                      </a:r>
                      <a:endParaRPr sz="1400" u="none" cap="none" strike="noStrike">
                        <a:latin typeface="Arial"/>
                        <a:ea typeface="Arial"/>
                        <a:cs typeface="Arial"/>
                        <a:sym typeface="Arial"/>
                      </a:endParaRPr>
                    </a:p>
                  </a:txBody>
                  <a:tcPr marT="7875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223668"/>
                    </a:solidFill>
                  </a:tcPr>
                </a:tc>
                <a:tc>
                  <a:txBody>
                    <a:bodyPr/>
                    <a:lstStyle/>
                    <a:p>
                      <a:pPr indent="0" lvl="0" marL="0" marR="0" rtl="0" algn="ctr">
                        <a:lnSpc>
                          <a:spcPct val="100000"/>
                        </a:lnSpc>
                        <a:spcBef>
                          <a:spcPts val="0"/>
                        </a:spcBef>
                        <a:spcAft>
                          <a:spcPts val="0"/>
                        </a:spcAft>
                        <a:buNone/>
                      </a:pPr>
                      <a:r>
                        <a:rPr b="1" lang="en-US" sz="1400" u="none" cap="none" strike="noStrike">
                          <a:solidFill>
                            <a:srgbClr val="C88C31"/>
                          </a:solidFill>
                          <a:latin typeface="Arial"/>
                          <a:ea typeface="Arial"/>
                          <a:cs typeface="Arial"/>
                          <a:sym typeface="Arial"/>
                        </a:rPr>
                        <a:t>Name</a:t>
                      </a:r>
                      <a:endParaRPr sz="1400" u="none" cap="none" strike="noStrike">
                        <a:latin typeface="Arial"/>
                        <a:ea typeface="Arial"/>
                        <a:cs typeface="Arial"/>
                        <a:sym typeface="Arial"/>
                      </a:endParaRPr>
                    </a:p>
                  </a:txBody>
                  <a:tcPr marT="7875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223668"/>
                    </a:solidFill>
                  </a:tcPr>
                </a:tc>
                <a:tc>
                  <a:txBody>
                    <a:bodyPr/>
                    <a:lstStyle/>
                    <a:p>
                      <a:pPr indent="0" lvl="0" marL="0" marR="152400" rtl="0" algn="r">
                        <a:lnSpc>
                          <a:spcPct val="100000"/>
                        </a:lnSpc>
                        <a:spcBef>
                          <a:spcPts val="0"/>
                        </a:spcBef>
                        <a:spcAft>
                          <a:spcPts val="0"/>
                        </a:spcAft>
                        <a:buNone/>
                      </a:pPr>
                      <a:r>
                        <a:rPr b="1" lang="en-US" sz="1400" u="none" cap="none" strike="noStrike">
                          <a:solidFill>
                            <a:srgbClr val="C88C31"/>
                          </a:solidFill>
                          <a:latin typeface="Arial"/>
                          <a:ea typeface="Arial"/>
                          <a:cs typeface="Arial"/>
                          <a:sym typeface="Arial"/>
                        </a:rPr>
                        <a:t>Batch</a:t>
                      </a:r>
                      <a:endParaRPr sz="1400" u="none" cap="none" strike="noStrike">
                        <a:latin typeface="Arial"/>
                        <a:ea typeface="Arial"/>
                        <a:cs typeface="Arial"/>
                        <a:sym typeface="Arial"/>
                      </a:endParaRPr>
                    </a:p>
                  </a:txBody>
                  <a:tcPr marT="7875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223668"/>
                    </a:solidFill>
                  </a:tcPr>
                </a:tc>
              </a:tr>
              <a:tr h="396200">
                <a:tc>
                  <a:txBody>
                    <a:bodyPr/>
                    <a:lstStyle/>
                    <a:p>
                      <a:pPr indent="0" lvl="0" marL="85725" marR="0" rtl="0" algn="l">
                        <a:lnSpc>
                          <a:spcPct val="100000"/>
                        </a:lnSpc>
                        <a:spcBef>
                          <a:spcPts val="0"/>
                        </a:spcBef>
                        <a:spcAft>
                          <a:spcPts val="0"/>
                        </a:spcAft>
                        <a:buNone/>
                      </a:pPr>
                      <a:r>
                        <a:rPr lang="en-US" sz="1400" u="none" cap="none" strike="noStrike">
                          <a:solidFill>
                            <a:srgbClr val="FFFFFF"/>
                          </a:solidFill>
                          <a:latin typeface="Arial"/>
                          <a:ea typeface="Arial"/>
                          <a:cs typeface="Arial"/>
                          <a:sym typeface="Arial"/>
                        </a:rPr>
                        <a:t>au721220104301</a:t>
                      </a:r>
                      <a:endParaRPr sz="1400" u="none" cap="none" strike="noStrike">
                        <a:latin typeface="Arial"/>
                        <a:ea typeface="Arial"/>
                        <a:cs typeface="Arial"/>
                        <a:sym typeface="Arial"/>
                      </a:endParaRPr>
                    </a:p>
                  </a:txBody>
                  <a:tcPr marT="7875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223668"/>
                    </a:solidFill>
                  </a:tcPr>
                </a:tc>
                <a:tc>
                  <a:txBody>
                    <a:bodyPr/>
                    <a:lstStyle/>
                    <a:p>
                      <a:pPr indent="0" lvl="0" marL="85725" marR="0" rtl="0" algn="l">
                        <a:lnSpc>
                          <a:spcPct val="100000"/>
                        </a:lnSpc>
                        <a:spcBef>
                          <a:spcPts val="0"/>
                        </a:spcBef>
                        <a:spcAft>
                          <a:spcPts val="0"/>
                        </a:spcAft>
                        <a:buNone/>
                      </a:pPr>
                      <a:r>
                        <a:rPr lang="en-US" sz="1400" u="none" cap="none" strike="noStrike">
                          <a:solidFill>
                            <a:srgbClr val="FFFFFF"/>
                          </a:solidFill>
                          <a:latin typeface="Arial"/>
                          <a:ea typeface="Arial"/>
                          <a:cs typeface="Arial"/>
                          <a:sym typeface="Arial"/>
                        </a:rPr>
                        <a:t>Ananth K</a:t>
                      </a:r>
                      <a:endParaRPr sz="1400" u="none" cap="none" strike="noStrike">
                        <a:latin typeface="Arial"/>
                        <a:ea typeface="Arial"/>
                        <a:cs typeface="Arial"/>
                        <a:sym typeface="Arial"/>
                      </a:endParaRPr>
                    </a:p>
                  </a:txBody>
                  <a:tcPr marT="7875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223668"/>
                    </a:solidFill>
                  </a:tcPr>
                </a:tc>
                <a:tc>
                  <a:txBody>
                    <a:bodyPr/>
                    <a:lstStyle/>
                    <a:p>
                      <a:pPr indent="0" lvl="0" marL="0" marR="167640" rtl="0" algn="r">
                        <a:lnSpc>
                          <a:spcPct val="100000"/>
                        </a:lnSpc>
                        <a:spcBef>
                          <a:spcPts val="0"/>
                        </a:spcBef>
                        <a:spcAft>
                          <a:spcPts val="0"/>
                        </a:spcAft>
                        <a:buNone/>
                      </a:pPr>
                      <a:r>
                        <a:rPr lang="en-US" sz="1400" u="none" cap="none" strike="noStrike">
                          <a:solidFill>
                            <a:srgbClr val="FFFFFF"/>
                          </a:solidFill>
                          <a:latin typeface="Arial"/>
                          <a:ea typeface="Arial"/>
                          <a:cs typeface="Arial"/>
                          <a:sym typeface="Arial"/>
                        </a:rPr>
                        <a:t>CD1_6</a:t>
                      </a:r>
                      <a:endParaRPr sz="1400" u="none" cap="none" strike="noStrike">
                        <a:latin typeface="Arial"/>
                        <a:ea typeface="Arial"/>
                        <a:cs typeface="Arial"/>
                        <a:sym typeface="Arial"/>
                      </a:endParaRPr>
                    </a:p>
                  </a:txBody>
                  <a:tcPr marT="7875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223668"/>
                    </a:solidFill>
                  </a:tcPr>
                </a:tc>
              </a:tr>
              <a:tr h="396200">
                <a:tc>
                  <a:txBody>
                    <a:bodyPr/>
                    <a:lstStyle/>
                    <a:p>
                      <a:pPr indent="0" lvl="0" marL="85725" marR="0" rtl="0" algn="l">
                        <a:lnSpc>
                          <a:spcPct val="100000"/>
                        </a:lnSpc>
                        <a:spcBef>
                          <a:spcPts val="0"/>
                        </a:spcBef>
                        <a:spcAft>
                          <a:spcPts val="0"/>
                        </a:spcAft>
                        <a:buNone/>
                      </a:pPr>
                      <a:r>
                        <a:rPr lang="en-US" sz="1400" u="none" cap="none" strike="noStrike">
                          <a:solidFill>
                            <a:srgbClr val="FFFFFF"/>
                          </a:solidFill>
                          <a:latin typeface="Arial"/>
                          <a:ea typeface="Arial"/>
                          <a:cs typeface="Arial"/>
                          <a:sym typeface="Arial"/>
                        </a:rPr>
                        <a:t>au721220104019</a:t>
                      </a:r>
                      <a:endParaRPr sz="1400" u="none" cap="none" strike="noStrike">
                        <a:latin typeface="Arial"/>
                        <a:ea typeface="Arial"/>
                        <a:cs typeface="Arial"/>
                        <a:sym typeface="Arial"/>
                      </a:endParaRPr>
                    </a:p>
                  </a:txBody>
                  <a:tcPr marT="7875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223668"/>
                    </a:solidFill>
                  </a:tcPr>
                </a:tc>
                <a:tc>
                  <a:txBody>
                    <a:bodyPr/>
                    <a:lstStyle/>
                    <a:p>
                      <a:pPr indent="0" lvl="0" marL="85725" marR="0" rtl="0" algn="l">
                        <a:lnSpc>
                          <a:spcPct val="100000"/>
                        </a:lnSpc>
                        <a:spcBef>
                          <a:spcPts val="0"/>
                        </a:spcBef>
                        <a:spcAft>
                          <a:spcPts val="0"/>
                        </a:spcAft>
                        <a:buNone/>
                      </a:pPr>
                      <a:r>
                        <a:rPr lang="en-US" sz="1400" u="none" cap="none" strike="noStrike">
                          <a:solidFill>
                            <a:srgbClr val="FFFFFF"/>
                          </a:solidFill>
                          <a:latin typeface="Arial"/>
                          <a:ea typeface="Arial"/>
                          <a:cs typeface="Arial"/>
                          <a:sym typeface="Arial"/>
                        </a:rPr>
                        <a:t>Kodeshwaran S</a:t>
                      </a:r>
                      <a:endParaRPr sz="1400" u="none" cap="none" strike="noStrike">
                        <a:latin typeface="Arial"/>
                        <a:ea typeface="Arial"/>
                        <a:cs typeface="Arial"/>
                        <a:sym typeface="Arial"/>
                      </a:endParaRPr>
                    </a:p>
                  </a:txBody>
                  <a:tcPr marT="7875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223668"/>
                    </a:solidFill>
                  </a:tcPr>
                </a:tc>
                <a:tc>
                  <a:txBody>
                    <a:bodyPr/>
                    <a:lstStyle/>
                    <a:p>
                      <a:pPr indent="0" lvl="0" marL="0" marR="167640" rtl="0" algn="r">
                        <a:lnSpc>
                          <a:spcPct val="100000"/>
                        </a:lnSpc>
                        <a:spcBef>
                          <a:spcPts val="0"/>
                        </a:spcBef>
                        <a:spcAft>
                          <a:spcPts val="0"/>
                        </a:spcAft>
                        <a:buNone/>
                      </a:pPr>
                      <a:r>
                        <a:rPr lang="en-US" sz="1400" u="none" cap="none" strike="noStrike">
                          <a:solidFill>
                            <a:srgbClr val="FFFFFF"/>
                          </a:solidFill>
                          <a:latin typeface="Arial"/>
                          <a:ea typeface="Arial"/>
                          <a:cs typeface="Arial"/>
                          <a:sym typeface="Arial"/>
                        </a:rPr>
                        <a:t>CD1_6</a:t>
                      </a:r>
                      <a:endParaRPr sz="1400" u="none" cap="none" strike="noStrike">
                        <a:latin typeface="Arial"/>
                        <a:ea typeface="Arial"/>
                        <a:cs typeface="Arial"/>
                        <a:sym typeface="Arial"/>
                      </a:endParaRPr>
                    </a:p>
                  </a:txBody>
                  <a:tcPr marT="7875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223668"/>
                    </a:solidFill>
                  </a:tcPr>
                </a:tc>
              </a:tr>
              <a:tr h="396200">
                <a:tc>
                  <a:txBody>
                    <a:bodyPr/>
                    <a:lstStyle/>
                    <a:p>
                      <a:pPr indent="0" lvl="0" marL="85725" marR="0" rtl="0" algn="l">
                        <a:lnSpc>
                          <a:spcPct val="100000"/>
                        </a:lnSpc>
                        <a:spcBef>
                          <a:spcPts val="0"/>
                        </a:spcBef>
                        <a:spcAft>
                          <a:spcPts val="0"/>
                        </a:spcAft>
                        <a:buNone/>
                      </a:pPr>
                      <a:r>
                        <a:rPr lang="en-US" sz="1400" u="none" cap="none" strike="noStrike">
                          <a:solidFill>
                            <a:srgbClr val="FFFFFF"/>
                          </a:solidFill>
                          <a:latin typeface="Arial"/>
                          <a:ea typeface="Arial"/>
                          <a:cs typeface="Arial"/>
                          <a:sym typeface="Arial"/>
                        </a:rPr>
                        <a:t>au721220104060</a:t>
                      </a:r>
                      <a:endParaRPr sz="1400" u="none" cap="none" strike="noStrike">
                        <a:latin typeface="Arial"/>
                        <a:ea typeface="Arial"/>
                        <a:cs typeface="Arial"/>
                        <a:sym typeface="Arial"/>
                      </a:endParaRPr>
                    </a:p>
                  </a:txBody>
                  <a:tcPr marT="7875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223668"/>
                    </a:solidFill>
                  </a:tcPr>
                </a:tc>
                <a:tc>
                  <a:txBody>
                    <a:bodyPr/>
                    <a:lstStyle/>
                    <a:p>
                      <a:pPr indent="0" lvl="0" marL="85725" marR="0" rtl="0" algn="l">
                        <a:lnSpc>
                          <a:spcPct val="100000"/>
                        </a:lnSpc>
                        <a:spcBef>
                          <a:spcPts val="0"/>
                        </a:spcBef>
                        <a:spcAft>
                          <a:spcPts val="0"/>
                        </a:spcAft>
                        <a:buNone/>
                      </a:pPr>
                      <a:r>
                        <a:rPr lang="en-US" sz="1400" u="none" cap="none" strike="noStrike">
                          <a:solidFill>
                            <a:srgbClr val="FFFFFF"/>
                          </a:solidFill>
                          <a:latin typeface="Arial"/>
                          <a:ea typeface="Arial"/>
                          <a:cs typeface="Arial"/>
                          <a:sym typeface="Arial"/>
                        </a:rPr>
                        <a:t>Vijaya Suriyan TS</a:t>
                      </a:r>
                      <a:endParaRPr sz="1400" u="none" cap="none" strike="noStrike">
                        <a:latin typeface="Arial"/>
                        <a:ea typeface="Arial"/>
                        <a:cs typeface="Arial"/>
                        <a:sym typeface="Arial"/>
                      </a:endParaRPr>
                    </a:p>
                  </a:txBody>
                  <a:tcPr marT="7875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223668"/>
                    </a:solidFill>
                  </a:tcPr>
                </a:tc>
                <a:tc>
                  <a:txBody>
                    <a:bodyPr/>
                    <a:lstStyle/>
                    <a:p>
                      <a:pPr indent="0" lvl="0" marL="0" marR="167640" rtl="0" algn="r">
                        <a:lnSpc>
                          <a:spcPct val="100000"/>
                        </a:lnSpc>
                        <a:spcBef>
                          <a:spcPts val="0"/>
                        </a:spcBef>
                        <a:spcAft>
                          <a:spcPts val="0"/>
                        </a:spcAft>
                        <a:buNone/>
                      </a:pPr>
                      <a:r>
                        <a:rPr lang="en-US" sz="1400" u="none" cap="none" strike="noStrike">
                          <a:solidFill>
                            <a:srgbClr val="FFFFFF"/>
                          </a:solidFill>
                          <a:latin typeface="Arial"/>
                          <a:ea typeface="Arial"/>
                          <a:cs typeface="Arial"/>
                          <a:sym typeface="Arial"/>
                        </a:rPr>
                        <a:t>CD1_6</a:t>
                      </a:r>
                      <a:endParaRPr sz="1400" u="none" cap="none" strike="noStrike">
                        <a:latin typeface="Arial"/>
                        <a:ea typeface="Arial"/>
                        <a:cs typeface="Arial"/>
                        <a:sym typeface="Arial"/>
                      </a:endParaRPr>
                    </a:p>
                  </a:txBody>
                  <a:tcPr marT="7875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223668"/>
                    </a:solidFill>
                  </a:tcPr>
                </a:tc>
              </a:tr>
              <a:tr h="396200">
                <a:tc>
                  <a:txBody>
                    <a:bodyPr/>
                    <a:lstStyle/>
                    <a:p>
                      <a:pPr indent="0" lvl="0" marL="85725" marR="0" rtl="0" algn="l">
                        <a:lnSpc>
                          <a:spcPct val="100000"/>
                        </a:lnSpc>
                        <a:spcBef>
                          <a:spcPts val="0"/>
                        </a:spcBef>
                        <a:spcAft>
                          <a:spcPts val="0"/>
                        </a:spcAft>
                        <a:buNone/>
                      </a:pPr>
                      <a:r>
                        <a:rPr lang="en-US" sz="1400" u="none" cap="none" strike="noStrike">
                          <a:solidFill>
                            <a:srgbClr val="FFFFFF"/>
                          </a:solidFill>
                          <a:latin typeface="Arial"/>
                          <a:ea typeface="Arial"/>
                          <a:cs typeface="Arial"/>
                          <a:sym typeface="Arial"/>
                        </a:rPr>
                        <a:t>au721220104305</a:t>
                      </a:r>
                      <a:endParaRPr sz="1400" u="none" cap="none" strike="noStrike">
                        <a:latin typeface="Arial"/>
                        <a:ea typeface="Arial"/>
                        <a:cs typeface="Arial"/>
                        <a:sym typeface="Arial"/>
                      </a:endParaRPr>
                    </a:p>
                  </a:txBody>
                  <a:tcPr marT="7875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223668"/>
                    </a:solidFill>
                  </a:tcPr>
                </a:tc>
                <a:tc>
                  <a:txBody>
                    <a:bodyPr/>
                    <a:lstStyle/>
                    <a:p>
                      <a:pPr indent="0" lvl="0" marL="85725" marR="0" rtl="0" algn="l">
                        <a:lnSpc>
                          <a:spcPct val="100000"/>
                        </a:lnSpc>
                        <a:spcBef>
                          <a:spcPts val="0"/>
                        </a:spcBef>
                        <a:spcAft>
                          <a:spcPts val="0"/>
                        </a:spcAft>
                        <a:buNone/>
                      </a:pPr>
                      <a:r>
                        <a:rPr lang="en-US" sz="1400" u="none" cap="none" strike="noStrike">
                          <a:solidFill>
                            <a:srgbClr val="FFFFFF"/>
                          </a:solidFill>
                          <a:latin typeface="Arial"/>
                          <a:ea typeface="Arial"/>
                          <a:cs typeface="Arial"/>
                          <a:sym typeface="Arial"/>
                        </a:rPr>
                        <a:t>Sam Joel L</a:t>
                      </a:r>
                      <a:endParaRPr sz="1400" u="none" cap="none" strike="noStrike">
                        <a:latin typeface="Arial"/>
                        <a:ea typeface="Arial"/>
                        <a:cs typeface="Arial"/>
                        <a:sym typeface="Arial"/>
                      </a:endParaRPr>
                    </a:p>
                  </a:txBody>
                  <a:tcPr marT="7875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223668"/>
                    </a:solidFill>
                  </a:tcPr>
                </a:tc>
                <a:tc>
                  <a:txBody>
                    <a:bodyPr/>
                    <a:lstStyle/>
                    <a:p>
                      <a:pPr indent="0" lvl="0" marL="0" marR="167640" rtl="0" algn="r">
                        <a:lnSpc>
                          <a:spcPct val="100000"/>
                        </a:lnSpc>
                        <a:spcBef>
                          <a:spcPts val="0"/>
                        </a:spcBef>
                        <a:spcAft>
                          <a:spcPts val="0"/>
                        </a:spcAft>
                        <a:buNone/>
                      </a:pPr>
                      <a:r>
                        <a:rPr lang="en-US" sz="1400" u="none" cap="none" strike="noStrike">
                          <a:solidFill>
                            <a:srgbClr val="FFFFFF"/>
                          </a:solidFill>
                          <a:latin typeface="Arial"/>
                          <a:ea typeface="Arial"/>
                          <a:cs typeface="Arial"/>
                          <a:sym typeface="Arial"/>
                        </a:rPr>
                        <a:t>CD1_6</a:t>
                      </a:r>
                      <a:endParaRPr sz="1400" u="none" cap="none" strike="noStrike">
                        <a:latin typeface="Arial"/>
                        <a:ea typeface="Arial"/>
                        <a:cs typeface="Arial"/>
                        <a:sym typeface="Arial"/>
                      </a:endParaRPr>
                    </a:p>
                  </a:txBody>
                  <a:tcPr marT="7875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223668"/>
                    </a:solidFill>
                  </a:tcPr>
                </a:tc>
              </a:tr>
              <a:tr h="396200">
                <a:tc>
                  <a:txBody>
                    <a:bodyPr/>
                    <a:lstStyle/>
                    <a:p>
                      <a:pPr indent="0" lvl="0" marL="0" marR="0" rtl="0" algn="l">
                        <a:lnSpc>
                          <a:spcPct val="100000"/>
                        </a:lnSpc>
                        <a:spcBef>
                          <a:spcPts val="0"/>
                        </a:spcBef>
                        <a:spcAft>
                          <a:spcPts val="0"/>
                        </a:spcAft>
                        <a:buNone/>
                      </a:pPr>
                      <a:r>
                        <a:t/>
                      </a:r>
                      <a:endParaRPr sz="11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223668"/>
                    </a:solidFill>
                  </a:tcPr>
                </a:tc>
                <a:tc>
                  <a:txBody>
                    <a:bodyPr/>
                    <a:lstStyle/>
                    <a:p>
                      <a:pPr indent="0" lvl="0" marL="0" marR="0" rtl="0" algn="l">
                        <a:lnSpc>
                          <a:spcPct val="100000"/>
                        </a:lnSpc>
                        <a:spcBef>
                          <a:spcPts val="0"/>
                        </a:spcBef>
                        <a:spcAft>
                          <a:spcPts val="0"/>
                        </a:spcAft>
                        <a:buNone/>
                      </a:pPr>
                      <a:r>
                        <a:t/>
                      </a:r>
                      <a:endParaRPr sz="11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223668"/>
                    </a:solidFill>
                  </a:tcPr>
                </a:tc>
                <a:tc>
                  <a:txBody>
                    <a:bodyPr/>
                    <a:lstStyle/>
                    <a:p>
                      <a:pPr indent="0" lvl="0" marL="0" marR="0" rtl="0" algn="l">
                        <a:lnSpc>
                          <a:spcPct val="100000"/>
                        </a:lnSpc>
                        <a:spcBef>
                          <a:spcPts val="0"/>
                        </a:spcBef>
                        <a:spcAft>
                          <a:spcPts val="0"/>
                        </a:spcAft>
                        <a:buNone/>
                      </a:pPr>
                      <a:r>
                        <a:t/>
                      </a:r>
                      <a:endParaRPr sz="11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223668"/>
                    </a:solidFill>
                  </a:tcPr>
                </a:tc>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 name="Shape 68"/>
        <p:cNvGrpSpPr/>
        <p:nvPr/>
      </p:nvGrpSpPr>
      <p:grpSpPr>
        <a:xfrm>
          <a:off x="0" y="0"/>
          <a:ext cx="0" cy="0"/>
          <a:chOff x="0" y="0"/>
          <a:chExt cx="0" cy="0"/>
        </a:xfrm>
      </p:grpSpPr>
      <p:sp>
        <p:nvSpPr>
          <p:cNvPr id="69" name="Google Shape;69;p3"/>
          <p:cNvSpPr txBox="1"/>
          <p:nvPr/>
        </p:nvSpPr>
        <p:spPr>
          <a:xfrm>
            <a:off x="518805" y="2995356"/>
            <a:ext cx="6838950" cy="1304925"/>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1400">
                <a:solidFill>
                  <a:srgbClr val="C88C31"/>
                </a:solidFill>
                <a:latin typeface="Trebuchet MS"/>
                <a:ea typeface="Trebuchet MS"/>
                <a:cs typeface="Trebuchet MS"/>
                <a:sym typeface="Trebuchet MS"/>
              </a:rPr>
              <a:t>Learning Outcome</a:t>
            </a:r>
            <a:endParaRPr sz="1400">
              <a:solidFill>
                <a:schemeClr val="dk1"/>
              </a:solidFill>
              <a:latin typeface="Trebuchet MS"/>
              <a:ea typeface="Trebuchet MS"/>
              <a:cs typeface="Trebuchet MS"/>
              <a:sym typeface="Trebuchet MS"/>
            </a:endParaRPr>
          </a:p>
          <a:p>
            <a:pPr indent="-292100" lvl="0" marL="513080" marR="0" rtl="0" algn="l">
              <a:lnSpc>
                <a:spcPct val="100000"/>
              </a:lnSpc>
              <a:spcBef>
                <a:spcPts val="1270"/>
              </a:spcBef>
              <a:spcAft>
                <a:spcPts val="0"/>
              </a:spcAft>
              <a:buClr>
                <a:schemeClr val="dk1"/>
              </a:buClr>
              <a:buSzPts val="1400"/>
              <a:buFont typeface="Times New Roman"/>
              <a:buChar char="▪"/>
            </a:pPr>
            <a:r>
              <a:rPr lang="en-US" sz="1400">
                <a:solidFill>
                  <a:schemeClr val="dk1"/>
                </a:solidFill>
                <a:latin typeface="Times New Roman"/>
                <a:ea typeface="Times New Roman"/>
                <a:cs typeface="Times New Roman"/>
                <a:sym typeface="Times New Roman"/>
              </a:rPr>
              <a:t>Get to know about different lifecycle models.</a:t>
            </a:r>
            <a:endParaRPr sz="1400">
              <a:solidFill>
                <a:schemeClr val="dk1"/>
              </a:solidFill>
              <a:latin typeface="Times New Roman"/>
              <a:ea typeface="Times New Roman"/>
              <a:cs typeface="Times New Roman"/>
              <a:sym typeface="Times New Roman"/>
            </a:endParaRPr>
          </a:p>
          <a:p>
            <a:pPr indent="-292100" lvl="0" marL="513080" marR="0" rtl="0" algn="l">
              <a:lnSpc>
                <a:spcPct val="100000"/>
              </a:lnSpc>
              <a:spcBef>
                <a:spcPts val="135"/>
              </a:spcBef>
              <a:spcAft>
                <a:spcPts val="0"/>
              </a:spcAft>
              <a:buClr>
                <a:schemeClr val="dk1"/>
              </a:buClr>
              <a:buSzPts val="1400"/>
              <a:buFont typeface="Times New Roman"/>
              <a:buChar char="▪"/>
            </a:pPr>
            <a:r>
              <a:rPr lang="en-US" sz="1400">
                <a:solidFill>
                  <a:schemeClr val="dk1"/>
                </a:solidFill>
                <a:latin typeface="Times New Roman"/>
                <a:ea typeface="Times New Roman"/>
                <a:cs typeface="Times New Roman"/>
                <a:sym typeface="Times New Roman"/>
              </a:rPr>
              <a:t>Understanding importance and how to create an SRS</a:t>
            </a:r>
            <a:endParaRPr sz="1400">
              <a:solidFill>
                <a:schemeClr val="dk1"/>
              </a:solidFill>
              <a:latin typeface="Times New Roman"/>
              <a:ea typeface="Times New Roman"/>
              <a:cs typeface="Times New Roman"/>
              <a:sym typeface="Times New Roman"/>
            </a:endParaRPr>
          </a:p>
          <a:p>
            <a:pPr indent="-292100" lvl="0" marL="513080" marR="0" rtl="0" algn="l">
              <a:lnSpc>
                <a:spcPct val="100000"/>
              </a:lnSpc>
              <a:spcBef>
                <a:spcPts val="130"/>
              </a:spcBef>
              <a:spcAft>
                <a:spcPts val="0"/>
              </a:spcAft>
              <a:buClr>
                <a:schemeClr val="dk1"/>
              </a:buClr>
              <a:buSzPts val="1400"/>
              <a:buFont typeface="Times New Roman"/>
              <a:buChar char="▪"/>
            </a:pPr>
            <a:r>
              <a:rPr lang="en-US" sz="1400">
                <a:solidFill>
                  <a:schemeClr val="dk1"/>
                </a:solidFill>
                <a:latin typeface="Times New Roman"/>
                <a:ea typeface="Times New Roman"/>
                <a:cs typeface="Times New Roman"/>
                <a:sym typeface="Times New Roman"/>
              </a:rPr>
              <a:t>Knowing various commands of Github</a:t>
            </a:r>
            <a:endParaRPr sz="1400">
              <a:solidFill>
                <a:schemeClr val="dk1"/>
              </a:solidFill>
              <a:latin typeface="Times New Roman"/>
              <a:ea typeface="Times New Roman"/>
              <a:cs typeface="Times New Roman"/>
              <a:sym typeface="Times New Roman"/>
            </a:endParaRPr>
          </a:p>
          <a:p>
            <a:pPr indent="-292100" lvl="0" marL="513080" marR="0" rtl="0" algn="l">
              <a:lnSpc>
                <a:spcPct val="100000"/>
              </a:lnSpc>
              <a:spcBef>
                <a:spcPts val="135"/>
              </a:spcBef>
              <a:spcAft>
                <a:spcPts val="0"/>
              </a:spcAft>
              <a:buClr>
                <a:schemeClr val="dk1"/>
              </a:buClr>
              <a:buSzPts val="1400"/>
              <a:buFont typeface="Times New Roman"/>
              <a:buChar char="▪"/>
            </a:pPr>
            <a:r>
              <a:rPr lang="en-US" sz="1400">
                <a:solidFill>
                  <a:schemeClr val="dk1"/>
                </a:solidFill>
                <a:latin typeface="Times New Roman"/>
                <a:ea typeface="Times New Roman"/>
                <a:cs typeface="Times New Roman"/>
                <a:sym typeface="Times New Roman"/>
              </a:rPr>
              <a:t>Understanding agile and scrum management techniques for efficient product development</a:t>
            </a:r>
            <a:endParaRPr sz="1400">
              <a:solidFill>
                <a:schemeClr val="dk1"/>
              </a:solidFill>
              <a:latin typeface="Times New Roman"/>
              <a:ea typeface="Times New Roman"/>
              <a:cs typeface="Times New Roman"/>
              <a:sym typeface="Times New Roman"/>
            </a:endParaRPr>
          </a:p>
        </p:txBody>
      </p:sp>
      <p:sp>
        <p:nvSpPr>
          <p:cNvPr id="70" name="Google Shape;70;p3"/>
          <p:cNvSpPr txBox="1"/>
          <p:nvPr>
            <p:ph type="title"/>
          </p:nvPr>
        </p:nvSpPr>
        <p:spPr>
          <a:xfrm>
            <a:off x="518804" y="253377"/>
            <a:ext cx="769620" cy="29972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solidFill>
                  <a:srgbClr val="223668"/>
                </a:solidFill>
              </a:rPr>
              <a:t>Task - 1</a:t>
            </a:r>
            <a:endParaRPr/>
          </a:p>
        </p:txBody>
      </p:sp>
      <p:sp>
        <p:nvSpPr>
          <p:cNvPr id="71" name="Google Shape;71;p3"/>
          <p:cNvSpPr txBox="1"/>
          <p:nvPr/>
        </p:nvSpPr>
        <p:spPr>
          <a:xfrm>
            <a:off x="554899" y="584184"/>
            <a:ext cx="4383405" cy="1782445"/>
          </a:xfrm>
          <a:prstGeom prst="rect">
            <a:avLst/>
          </a:prstGeom>
          <a:noFill/>
          <a:ln>
            <a:noFill/>
          </a:ln>
        </p:spPr>
        <p:txBody>
          <a:bodyPr anchorCtr="0" anchor="t" bIns="0" lIns="0" spcFirstLastPara="1" rIns="0" wrap="square" tIns="35550">
            <a:spAutoFit/>
          </a:bodyPr>
          <a:lstStyle/>
          <a:p>
            <a:pPr indent="0" lvl="0" marL="12700" marR="0" rtl="0" algn="l">
              <a:lnSpc>
                <a:spcPct val="100000"/>
              </a:lnSpc>
              <a:spcBef>
                <a:spcPts val="0"/>
              </a:spcBef>
              <a:spcAft>
                <a:spcPts val="0"/>
              </a:spcAft>
              <a:buNone/>
            </a:pPr>
            <a:r>
              <a:rPr b="1" lang="en-US" sz="1600">
                <a:solidFill>
                  <a:srgbClr val="0B5394"/>
                </a:solidFill>
                <a:latin typeface="Times New Roman"/>
                <a:ea typeface="Times New Roman"/>
                <a:cs typeface="Times New Roman"/>
                <a:sym typeface="Times New Roman"/>
              </a:rPr>
              <a:t>Creation of SRS &amp; Github</a:t>
            </a:r>
            <a:endParaRPr sz="1600">
              <a:solidFill>
                <a:schemeClr val="dk1"/>
              </a:solidFill>
              <a:latin typeface="Times New Roman"/>
              <a:ea typeface="Times New Roman"/>
              <a:cs typeface="Times New Roman"/>
              <a:sym typeface="Times New Roman"/>
            </a:endParaRPr>
          </a:p>
          <a:p>
            <a:pPr indent="-292100" lvl="0" marL="469900" marR="0" rtl="0" algn="l">
              <a:lnSpc>
                <a:spcPct val="100000"/>
              </a:lnSpc>
              <a:spcBef>
                <a:spcPts val="160"/>
              </a:spcBef>
              <a:spcAft>
                <a:spcPts val="0"/>
              </a:spcAft>
              <a:buClr>
                <a:schemeClr val="dk1"/>
              </a:buClr>
              <a:buSzPts val="1400"/>
              <a:buFont typeface="Times New Roman"/>
              <a:buChar char="▪"/>
            </a:pPr>
            <a:r>
              <a:rPr lang="en-US" sz="1400">
                <a:solidFill>
                  <a:schemeClr val="dk1"/>
                </a:solidFill>
                <a:latin typeface="Times New Roman"/>
                <a:ea typeface="Times New Roman"/>
                <a:cs typeface="Times New Roman"/>
                <a:sym typeface="Times New Roman"/>
              </a:rPr>
              <a:t>Create SRS : “Your Project”</a:t>
            </a:r>
            <a:endParaRPr sz="1400">
              <a:solidFill>
                <a:schemeClr val="dk1"/>
              </a:solidFill>
              <a:latin typeface="Times New Roman"/>
              <a:ea typeface="Times New Roman"/>
              <a:cs typeface="Times New Roman"/>
              <a:sym typeface="Times New Roman"/>
            </a:endParaRPr>
          </a:p>
          <a:p>
            <a:pPr indent="-292100" lvl="0" marL="469900" marR="0" rtl="0" algn="l">
              <a:lnSpc>
                <a:spcPct val="100000"/>
              </a:lnSpc>
              <a:spcBef>
                <a:spcPts val="135"/>
              </a:spcBef>
              <a:spcAft>
                <a:spcPts val="0"/>
              </a:spcAft>
              <a:buClr>
                <a:schemeClr val="dk1"/>
              </a:buClr>
              <a:buSzPts val="1400"/>
              <a:buFont typeface="Times New Roman"/>
              <a:buChar char="▪"/>
            </a:pPr>
            <a:r>
              <a:rPr lang="en-US" sz="1400">
                <a:solidFill>
                  <a:schemeClr val="dk1"/>
                </a:solidFill>
                <a:latin typeface="Times New Roman"/>
                <a:ea typeface="Times New Roman"/>
                <a:cs typeface="Times New Roman"/>
                <a:sym typeface="Times New Roman"/>
              </a:rPr>
              <a:t>Creation &amp; Set-up of Github account</a:t>
            </a:r>
            <a:endParaRPr sz="1400">
              <a:solidFill>
                <a:schemeClr val="dk1"/>
              </a:solidFill>
              <a:latin typeface="Times New Roman"/>
              <a:ea typeface="Times New Roman"/>
              <a:cs typeface="Times New Roman"/>
              <a:sym typeface="Times New Roman"/>
            </a:endParaRPr>
          </a:p>
          <a:p>
            <a:pPr indent="-292100" lvl="0" marL="469900" marR="0" rtl="0" algn="l">
              <a:lnSpc>
                <a:spcPct val="100000"/>
              </a:lnSpc>
              <a:spcBef>
                <a:spcPts val="130"/>
              </a:spcBef>
              <a:spcAft>
                <a:spcPts val="0"/>
              </a:spcAft>
              <a:buClr>
                <a:schemeClr val="dk1"/>
              </a:buClr>
              <a:buSzPts val="1400"/>
              <a:buFont typeface="Times New Roman"/>
              <a:buChar char="▪"/>
            </a:pPr>
            <a:r>
              <a:rPr lang="en-US" sz="1400">
                <a:solidFill>
                  <a:schemeClr val="dk1"/>
                </a:solidFill>
                <a:latin typeface="Times New Roman"/>
                <a:ea typeface="Times New Roman"/>
                <a:cs typeface="Times New Roman"/>
                <a:sym typeface="Times New Roman"/>
              </a:rPr>
              <a:t>Creation &amp; Hands-on to various commands of Git Bash</a:t>
            </a:r>
            <a:endParaRPr sz="1400">
              <a:solidFill>
                <a:schemeClr val="dk1"/>
              </a:solidFill>
              <a:latin typeface="Times New Roman"/>
              <a:ea typeface="Times New Roman"/>
              <a:cs typeface="Times New Roman"/>
              <a:sym typeface="Times New Roman"/>
            </a:endParaRPr>
          </a:p>
          <a:p>
            <a:pPr indent="0" lvl="0" marL="0" marR="0" rtl="0" algn="l">
              <a:lnSpc>
                <a:spcPct val="100000"/>
              </a:lnSpc>
              <a:spcBef>
                <a:spcPts val="10"/>
              </a:spcBef>
              <a:spcAft>
                <a:spcPts val="0"/>
              </a:spcAft>
              <a:buNone/>
            </a:pPr>
            <a:r>
              <a:t/>
            </a:r>
            <a:endParaRPr sz="2000">
              <a:solidFill>
                <a:schemeClr val="dk1"/>
              </a:solidFill>
              <a:latin typeface="Times New Roman"/>
              <a:ea typeface="Times New Roman"/>
              <a:cs typeface="Times New Roman"/>
              <a:sym typeface="Times New Roman"/>
            </a:endParaRPr>
          </a:p>
          <a:p>
            <a:pPr indent="0" lvl="0" marL="19685" marR="0" rtl="0" algn="l">
              <a:lnSpc>
                <a:spcPct val="100000"/>
              </a:lnSpc>
              <a:spcBef>
                <a:spcPts val="0"/>
              </a:spcBef>
              <a:spcAft>
                <a:spcPts val="0"/>
              </a:spcAft>
              <a:buNone/>
            </a:pPr>
            <a:r>
              <a:rPr b="1" lang="en-US" sz="1600">
                <a:solidFill>
                  <a:srgbClr val="0B5394"/>
                </a:solidFill>
                <a:latin typeface="Times New Roman"/>
                <a:ea typeface="Times New Roman"/>
                <a:cs typeface="Times New Roman"/>
                <a:sym typeface="Times New Roman"/>
              </a:rPr>
              <a:t>Evaluation Metric:</a:t>
            </a:r>
            <a:endParaRPr sz="1600">
              <a:solidFill>
                <a:schemeClr val="dk1"/>
              </a:solidFill>
              <a:latin typeface="Times New Roman"/>
              <a:ea typeface="Times New Roman"/>
              <a:cs typeface="Times New Roman"/>
              <a:sym typeface="Times New Roman"/>
            </a:endParaRPr>
          </a:p>
          <a:p>
            <a:pPr indent="-336550" lvl="0" marL="476884" marR="0" rtl="0" algn="l">
              <a:lnSpc>
                <a:spcPct val="100000"/>
              </a:lnSpc>
              <a:spcBef>
                <a:spcPts val="355"/>
              </a:spcBef>
              <a:spcAft>
                <a:spcPts val="0"/>
              </a:spcAft>
              <a:buClr>
                <a:schemeClr val="dk1"/>
              </a:buClr>
              <a:buSzPts val="1400"/>
              <a:buFont typeface="Arial"/>
              <a:buChar char="●"/>
            </a:pPr>
            <a:r>
              <a:rPr lang="en-US" sz="1400">
                <a:solidFill>
                  <a:schemeClr val="dk1"/>
                </a:solidFill>
                <a:latin typeface="Times New Roman"/>
                <a:ea typeface="Times New Roman"/>
                <a:cs typeface="Times New Roman"/>
                <a:sym typeface="Times New Roman"/>
              </a:rPr>
              <a:t>100% Completion of the above tasks</a:t>
            </a:r>
            <a:endParaRPr sz="1400">
              <a:solidFill>
                <a:schemeClr val="dk1"/>
              </a:solidFill>
              <a:latin typeface="Times New Roman"/>
              <a:ea typeface="Times New Roman"/>
              <a:cs typeface="Times New Roman"/>
              <a:sym typeface="Times New Roman"/>
            </a:endParaRPr>
          </a:p>
        </p:txBody>
      </p:sp>
      <p:pic>
        <p:nvPicPr>
          <p:cNvPr id="72" name="Google Shape;72;p3"/>
          <p:cNvPicPr preferRelativeResize="0"/>
          <p:nvPr/>
        </p:nvPicPr>
        <p:blipFill rotWithShape="1">
          <a:blip r:embed="rId3">
            <a:alphaModFix/>
          </a:blip>
          <a:srcRect b="0" l="0" r="0" t="0"/>
          <a:stretch/>
        </p:blipFill>
        <p:spPr>
          <a:xfrm>
            <a:off x="5962802" y="0"/>
            <a:ext cx="3181197" cy="497273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sp>
        <p:nvSpPr>
          <p:cNvPr id="77" name="Google Shape;77;p4"/>
          <p:cNvSpPr txBox="1"/>
          <p:nvPr>
            <p:ph type="title"/>
          </p:nvPr>
        </p:nvSpPr>
        <p:spPr>
          <a:xfrm>
            <a:off x="518804" y="253377"/>
            <a:ext cx="2160905" cy="29972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solidFill>
                  <a:srgbClr val="223668"/>
                </a:solidFill>
              </a:rPr>
              <a:t>Step-Wise Description</a:t>
            </a:r>
            <a:endParaRPr/>
          </a:p>
        </p:txBody>
      </p:sp>
      <p:pic>
        <p:nvPicPr>
          <p:cNvPr id="78" name="Google Shape;78;p4"/>
          <p:cNvPicPr preferRelativeResize="0"/>
          <p:nvPr/>
        </p:nvPicPr>
        <p:blipFill rotWithShape="1">
          <a:blip r:embed="rId3">
            <a:alphaModFix/>
          </a:blip>
          <a:srcRect b="0" l="0" r="0" t="0"/>
          <a:stretch/>
        </p:blipFill>
        <p:spPr>
          <a:xfrm>
            <a:off x="5962802" y="0"/>
            <a:ext cx="3181197" cy="4972736"/>
          </a:xfrm>
          <a:prstGeom prst="rect">
            <a:avLst/>
          </a:prstGeom>
          <a:noFill/>
          <a:ln>
            <a:noFill/>
          </a:ln>
        </p:spPr>
      </p:pic>
      <p:sp>
        <p:nvSpPr>
          <p:cNvPr id="79" name="Google Shape;79;p4"/>
          <p:cNvSpPr txBox="1"/>
          <p:nvPr/>
        </p:nvSpPr>
        <p:spPr>
          <a:xfrm>
            <a:off x="385375" y="863125"/>
            <a:ext cx="8402400" cy="3857700"/>
          </a:xfrm>
          <a:prstGeom prst="rect">
            <a:avLst/>
          </a:prstGeom>
          <a:noFill/>
          <a:ln>
            <a:noFill/>
          </a:ln>
        </p:spPr>
        <p:txBody>
          <a:bodyPr anchorCtr="0" anchor="t" bIns="0" lIns="0" spcFirstLastPara="1" rIns="0" wrap="square" tIns="12700">
            <a:spAutoFit/>
          </a:bodyPr>
          <a:lstStyle/>
          <a:p>
            <a:pPr indent="-153670" lvl="0" marL="255270" marR="0" rtl="0" algn="l">
              <a:lnSpc>
                <a:spcPct val="100000"/>
              </a:lnSpc>
              <a:spcBef>
                <a:spcPts val="0"/>
              </a:spcBef>
              <a:spcAft>
                <a:spcPts val="0"/>
              </a:spcAft>
              <a:buClr>
                <a:schemeClr val="dk1"/>
              </a:buClr>
              <a:buSzPts val="1500"/>
              <a:buFont typeface="Times New Roman"/>
              <a:buAutoNum type="arabicPeriod"/>
            </a:pPr>
            <a:r>
              <a:rPr lang="en-US" sz="1600">
                <a:solidFill>
                  <a:schemeClr val="dk1"/>
                </a:solidFill>
                <a:latin typeface="Times New Roman"/>
                <a:ea typeface="Times New Roman"/>
                <a:cs typeface="Times New Roman"/>
                <a:sym typeface="Times New Roman"/>
              </a:rPr>
              <a:t>Registration and login</a:t>
            </a:r>
            <a:endParaRPr sz="1600">
              <a:solidFill>
                <a:schemeClr val="dk1"/>
              </a:solidFill>
              <a:latin typeface="Times New Roman"/>
              <a:ea typeface="Times New Roman"/>
              <a:cs typeface="Times New Roman"/>
              <a:sym typeface="Times New Roman"/>
            </a:endParaRPr>
          </a:p>
          <a:p>
            <a:pPr indent="0" lvl="0" marL="0" marR="6490970" rtl="0" algn="l">
              <a:lnSpc>
                <a:spcPct val="161400"/>
              </a:lnSpc>
              <a:spcBef>
                <a:spcPts val="280"/>
              </a:spcBef>
              <a:spcAft>
                <a:spcPts val="0"/>
              </a:spcAft>
              <a:buNone/>
            </a:pPr>
            <a:r>
              <a:rPr lang="en-US" sz="1600">
                <a:solidFill>
                  <a:schemeClr val="dk1"/>
                </a:solidFill>
                <a:latin typeface="Times New Roman"/>
                <a:ea typeface="Times New Roman"/>
                <a:cs typeface="Times New Roman"/>
                <a:sym typeface="Times New Roman"/>
              </a:rPr>
              <a:t> 2. Edit profil</a:t>
            </a:r>
            <a:r>
              <a:rPr lang="en-US" sz="1600">
                <a:solidFill>
                  <a:schemeClr val="dk1"/>
                </a:solidFill>
                <a:latin typeface="Times New Roman"/>
                <a:ea typeface="Times New Roman"/>
                <a:cs typeface="Times New Roman"/>
                <a:sym typeface="Times New Roman"/>
              </a:rPr>
              <a:t>e </a:t>
            </a:r>
            <a:r>
              <a:rPr lang="en-US" sz="1600">
                <a:solidFill>
                  <a:schemeClr val="dk1"/>
                </a:solidFill>
                <a:latin typeface="Times New Roman"/>
                <a:ea typeface="Times New Roman"/>
                <a:cs typeface="Times New Roman"/>
                <a:sym typeface="Times New Roman"/>
              </a:rPr>
              <a:t>settings  </a:t>
            </a:r>
            <a:endParaRPr sz="1600">
              <a:solidFill>
                <a:schemeClr val="dk1"/>
              </a:solidFill>
              <a:latin typeface="Times New Roman"/>
              <a:ea typeface="Times New Roman"/>
              <a:cs typeface="Times New Roman"/>
              <a:sym typeface="Times New Roman"/>
            </a:endParaRPr>
          </a:p>
          <a:p>
            <a:pPr indent="0" lvl="0" marL="0" marR="6490970" rtl="0" algn="l">
              <a:lnSpc>
                <a:spcPct val="161400"/>
              </a:lnSpc>
              <a:spcBef>
                <a:spcPts val="280"/>
              </a:spcBef>
              <a:spcAft>
                <a:spcPts val="0"/>
              </a:spcAft>
              <a:buNone/>
            </a:pPr>
            <a:r>
              <a:rPr lang="en-US" sz="1600">
                <a:solidFill>
                  <a:schemeClr val="dk1"/>
                </a:solidFill>
                <a:latin typeface="Times New Roman"/>
                <a:ea typeface="Times New Roman"/>
                <a:cs typeface="Times New Roman"/>
                <a:sym typeface="Times New Roman"/>
              </a:rPr>
              <a:t>3</a:t>
            </a:r>
            <a:r>
              <a:rPr lang="en-US" sz="1700">
                <a:solidFill>
                  <a:schemeClr val="dk1"/>
                </a:solidFill>
                <a:latin typeface="Times New Roman"/>
                <a:ea typeface="Times New Roman"/>
                <a:cs typeface="Times New Roman"/>
                <a:sym typeface="Times New Roman"/>
              </a:rPr>
              <a:t>.</a:t>
            </a:r>
            <a:r>
              <a:rPr lang="en-US" sz="1600">
                <a:solidFill>
                  <a:schemeClr val="dk1"/>
                </a:solidFill>
                <a:latin typeface="Times New Roman"/>
                <a:ea typeface="Times New Roman"/>
                <a:cs typeface="Times New Roman"/>
                <a:sym typeface="Times New Roman"/>
              </a:rPr>
              <a:t>Search user</a:t>
            </a:r>
            <a:endParaRPr sz="1600">
              <a:solidFill>
                <a:schemeClr val="dk1"/>
              </a:solidFill>
              <a:latin typeface="Times New Roman"/>
              <a:ea typeface="Times New Roman"/>
              <a:cs typeface="Times New Roman"/>
              <a:sym typeface="Times New Roman"/>
            </a:endParaRPr>
          </a:p>
          <a:p>
            <a:pPr indent="0" lvl="0" marL="0" marR="6490970" rtl="0" algn="l">
              <a:lnSpc>
                <a:spcPct val="161400"/>
              </a:lnSpc>
              <a:spcBef>
                <a:spcPts val="280"/>
              </a:spcBef>
              <a:spcAft>
                <a:spcPts val="0"/>
              </a:spcAft>
              <a:buNone/>
            </a:pPr>
            <a:r>
              <a:rPr lang="en-US" sz="1600">
                <a:solidFill>
                  <a:schemeClr val="dk1"/>
                </a:solidFill>
                <a:latin typeface="Times New Roman"/>
                <a:ea typeface="Times New Roman"/>
                <a:cs typeface="Times New Roman"/>
                <a:sym typeface="Times New Roman"/>
              </a:rPr>
              <a:t>4.Message to user</a:t>
            </a:r>
            <a:endParaRPr sz="1600">
              <a:solidFill>
                <a:schemeClr val="dk1"/>
              </a:solidFill>
              <a:latin typeface="Times New Roman"/>
              <a:ea typeface="Times New Roman"/>
              <a:cs typeface="Times New Roman"/>
              <a:sym typeface="Times New Roman"/>
            </a:endParaRPr>
          </a:p>
          <a:p>
            <a:pPr indent="0" lvl="0" marL="0" marR="0" rtl="0" algn="l">
              <a:lnSpc>
                <a:spcPct val="100000"/>
              </a:lnSpc>
              <a:spcBef>
                <a:spcPts val="545"/>
              </a:spcBef>
              <a:spcAft>
                <a:spcPts val="0"/>
              </a:spcAft>
              <a:buNone/>
            </a:pPr>
            <a:r>
              <a:rPr lang="en-US" sz="1600">
                <a:solidFill>
                  <a:schemeClr val="dk1"/>
                </a:solidFill>
                <a:latin typeface="Times New Roman"/>
                <a:ea typeface="Times New Roman"/>
                <a:cs typeface="Times New Roman"/>
                <a:sym typeface="Times New Roman"/>
              </a:rPr>
              <a:t>5.Create group chat</a:t>
            </a:r>
            <a:endParaRPr sz="1600">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t/>
            </a:r>
            <a:endParaRPr sz="1700">
              <a:solidFill>
                <a:schemeClr val="dk1"/>
              </a:solidFill>
              <a:latin typeface="Times New Roman"/>
              <a:ea typeface="Times New Roman"/>
              <a:cs typeface="Times New Roman"/>
              <a:sym typeface="Times New Roman"/>
            </a:endParaRPr>
          </a:p>
          <a:p>
            <a:pPr indent="0" lvl="0" marL="0" marR="0" rtl="0" algn="l">
              <a:lnSpc>
                <a:spcPct val="100000"/>
              </a:lnSpc>
              <a:spcBef>
                <a:spcPts val="30"/>
              </a:spcBef>
              <a:spcAft>
                <a:spcPts val="0"/>
              </a:spcAft>
              <a:buNone/>
            </a:pPr>
            <a:r>
              <a:t/>
            </a:r>
            <a:endParaRPr sz="1500">
              <a:solidFill>
                <a:schemeClr val="dk1"/>
              </a:solidFill>
              <a:latin typeface="Times New Roman"/>
              <a:ea typeface="Times New Roman"/>
              <a:cs typeface="Times New Roman"/>
              <a:sym typeface="Times New Roman"/>
            </a:endParaRPr>
          </a:p>
          <a:p>
            <a:pPr indent="0" lvl="0" marL="247015" marR="0" rtl="0" algn="l">
              <a:lnSpc>
                <a:spcPct val="100000"/>
              </a:lnSpc>
              <a:spcBef>
                <a:spcPts val="0"/>
              </a:spcBef>
              <a:spcAft>
                <a:spcPts val="0"/>
              </a:spcAft>
              <a:buNone/>
            </a:pPr>
            <a:r>
              <a:rPr b="1" lang="en-US" sz="1800">
                <a:solidFill>
                  <a:srgbClr val="C88C31"/>
                </a:solidFill>
                <a:latin typeface="Times New Roman"/>
                <a:ea typeface="Times New Roman"/>
                <a:cs typeface="Times New Roman"/>
                <a:sym typeface="Times New Roman"/>
              </a:rPr>
              <a:t>Summary of your task</a:t>
            </a:r>
            <a:endParaRPr sz="1800">
              <a:solidFill>
                <a:schemeClr val="dk1"/>
              </a:solidFill>
              <a:latin typeface="Times New Roman"/>
              <a:ea typeface="Times New Roman"/>
              <a:cs typeface="Times New Roman"/>
              <a:sym typeface="Times New Roman"/>
            </a:endParaRPr>
          </a:p>
          <a:p>
            <a:pPr indent="0" lvl="0" marL="146050" marR="5080" rtl="0" algn="l">
              <a:lnSpc>
                <a:spcPct val="100000"/>
              </a:lnSpc>
              <a:spcBef>
                <a:spcPts val="740"/>
              </a:spcBef>
              <a:spcAft>
                <a:spcPts val="0"/>
              </a:spcAft>
              <a:buNone/>
            </a:pPr>
            <a:r>
              <a:rPr lang="en-US" sz="1400">
                <a:solidFill>
                  <a:schemeClr val="dk1"/>
                </a:solidFill>
                <a:latin typeface="Arial"/>
                <a:ea typeface="Arial"/>
                <a:cs typeface="Arial"/>
                <a:sym typeface="Arial"/>
              </a:rPr>
              <a:t>Generating Responses: Depending on the input and context, I provide human-like responses that include  pertinent information, thoughtful dialogue, and question-and-answer exchanges.</a:t>
            </a:r>
            <a:endParaRPr sz="1400">
              <a:solidFill>
                <a:schemeClr val="dk1"/>
              </a:solidFill>
              <a:latin typeface="Arial"/>
              <a:ea typeface="Arial"/>
              <a:cs typeface="Arial"/>
              <a:sym typeface="Arial"/>
            </a:endParaRPr>
          </a:p>
          <a:p>
            <a:pPr indent="0" lvl="0" marL="0" marR="0" rtl="0" algn="l">
              <a:lnSpc>
                <a:spcPct val="100000"/>
              </a:lnSpc>
              <a:spcBef>
                <a:spcPts val="25"/>
              </a:spcBef>
              <a:spcAft>
                <a:spcPts val="0"/>
              </a:spcAft>
              <a:buNone/>
            </a:pPr>
            <a:r>
              <a:t/>
            </a:r>
            <a:endParaRPr sz="1450">
              <a:solidFill>
                <a:schemeClr val="dk1"/>
              </a:solidFill>
              <a:latin typeface="Arial"/>
              <a:ea typeface="Arial"/>
              <a:cs typeface="Arial"/>
              <a:sym typeface="Arial"/>
            </a:endParaRPr>
          </a:p>
          <a:p>
            <a:pPr indent="0" lvl="0" marL="146050" marR="325120" rtl="0" algn="l">
              <a:lnSpc>
                <a:spcPct val="100000"/>
              </a:lnSpc>
              <a:spcBef>
                <a:spcPts val="5"/>
              </a:spcBef>
              <a:spcAft>
                <a:spcPts val="0"/>
              </a:spcAft>
              <a:buNone/>
            </a:pPr>
            <a:r>
              <a:rPr lang="en-US" sz="1400">
                <a:solidFill>
                  <a:schemeClr val="dk1"/>
                </a:solidFill>
                <a:latin typeface="Arial"/>
                <a:ea typeface="Arial"/>
                <a:cs typeface="Arial"/>
                <a:sym typeface="Arial"/>
              </a:rPr>
              <a:t>Maintaining Context: Throughout the chat, I was able to provide comments that were both logical and  pertinent to the context since I could recall it.</a:t>
            </a:r>
            <a:endParaRPr sz="1400">
              <a:solidFill>
                <a:schemeClr val="dk1"/>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83" name="Shape 83"/>
        <p:cNvGrpSpPr/>
        <p:nvPr/>
      </p:nvGrpSpPr>
      <p:grpSpPr>
        <a:xfrm>
          <a:off x="0" y="0"/>
          <a:ext cx="0" cy="0"/>
          <a:chOff x="0" y="0"/>
          <a:chExt cx="0" cy="0"/>
        </a:xfrm>
      </p:grpSpPr>
      <p:grpSp>
        <p:nvGrpSpPr>
          <p:cNvPr id="84" name="Google Shape;84;p5"/>
          <p:cNvGrpSpPr/>
          <p:nvPr/>
        </p:nvGrpSpPr>
        <p:grpSpPr>
          <a:xfrm>
            <a:off x="0" y="0"/>
            <a:ext cx="9143989" cy="5143494"/>
            <a:chOff x="0" y="0"/>
            <a:chExt cx="9143989" cy="5143494"/>
          </a:xfrm>
        </p:grpSpPr>
        <p:pic>
          <p:nvPicPr>
            <p:cNvPr id="85" name="Google Shape;85;p5"/>
            <p:cNvPicPr preferRelativeResize="0"/>
            <p:nvPr/>
          </p:nvPicPr>
          <p:blipFill rotWithShape="1">
            <a:blip r:embed="rId3">
              <a:alphaModFix/>
            </a:blip>
            <a:srcRect b="0" l="0" r="0" t="0"/>
            <a:stretch/>
          </p:blipFill>
          <p:spPr>
            <a:xfrm>
              <a:off x="0" y="0"/>
              <a:ext cx="9143989" cy="5143494"/>
            </a:xfrm>
            <a:prstGeom prst="rect">
              <a:avLst/>
            </a:prstGeom>
            <a:noFill/>
            <a:ln>
              <a:noFill/>
            </a:ln>
          </p:spPr>
        </p:pic>
        <p:sp>
          <p:nvSpPr>
            <p:cNvPr id="86" name="Google Shape;86;p5"/>
            <p:cNvSpPr/>
            <p:nvPr/>
          </p:nvSpPr>
          <p:spPr>
            <a:xfrm>
              <a:off x="0" y="202405"/>
              <a:ext cx="135890" cy="344170"/>
            </a:xfrm>
            <a:custGeom>
              <a:rect b="b" l="l" r="r" t="t"/>
              <a:pathLst>
                <a:path extrusionOk="0" h="344170" w="135890">
                  <a:moveTo>
                    <a:pt x="135730" y="344090"/>
                  </a:moveTo>
                  <a:lnTo>
                    <a:pt x="0" y="344090"/>
                  </a:lnTo>
                  <a:lnTo>
                    <a:pt x="0" y="0"/>
                  </a:lnTo>
                  <a:lnTo>
                    <a:pt x="135730" y="0"/>
                  </a:lnTo>
                  <a:lnTo>
                    <a:pt x="135730" y="344090"/>
                  </a:lnTo>
                  <a:close/>
                </a:path>
              </a:pathLst>
            </a:custGeom>
            <a:solidFill>
              <a:srgbClr val="22366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87" name="Google Shape;87;p5"/>
            <p:cNvPicPr preferRelativeResize="0"/>
            <p:nvPr/>
          </p:nvPicPr>
          <p:blipFill rotWithShape="1">
            <a:blip r:embed="rId4">
              <a:alphaModFix/>
            </a:blip>
            <a:srcRect b="0" l="0" r="0" t="0"/>
            <a:stretch/>
          </p:blipFill>
          <p:spPr>
            <a:xfrm>
              <a:off x="2625375" y="1060409"/>
              <a:ext cx="3885071" cy="3371042"/>
            </a:xfrm>
            <a:prstGeom prst="rect">
              <a:avLst/>
            </a:prstGeom>
            <a:noFill/>
            <a:ln>
              <a:noFill/>
            </a:ln>
          </p:spPr>
        </p:pic>
        <p:pic>
          <p:nvPicPr>
            <p:cNvPr id="88" name="Google Shape;88;p5"/>
            <p:cNvPicPr preferRelativeResize="0"/>
            <p:nvPr/>
          </p:nvPicPr>
          <p:blipFill rotWithShape="1">
            <a:blip r:embed="rId5">
              <a:alphaModFix/>
            </a:blip>
            <a:srcRect b="0" l="0" r="0" t="0"/>
            <a:stretch/>
          </p:blipFill>
          <p:spPr>
            <a:xfrm>
              <a:off x="6618722" y="2307724"/>
              <a:ext cx="81926" cy="81925"/>
            </a:xfrm>
            <a:prstGeom prst="rect">
              <a:avLst/>
            </a:prstGeom>
            <a:noFill/>
            <a:ln>
              <a:noFill/>
            </a:ln>
          </p:spPr>
        </p:pic>
        <p:pic>
          <p:nvPicPr>
            <p:cNvPr id="89" name="Google Shape;89;p5"/>
            <p:cNvPicPr preferRelativeResize="0"/>
            <p:nvPr/>
          </p:nvPicPr>
          <p:blipFill rotWithShape="1">
            <a:blip r:embed="rId6">
              <a:alphaModFix/>
            </a:blip>
            <a:srcRect b="0" l="0" r="0" t="0"/>
            <a:stretch/>
          </p:blipFill>
          <p:spPr>
            <a:xfrm>
              <a:off x="6426200" y="3559912"/>
              <a:ext cx="81926" cy="81925"/>
            </a:xfrm>
            <a:prstGeom prst="rect">
              <a:avLst/>
            </a:prstGeom>
            <a:noFill/>
            <a:ln>
              <a:noFill/>
            </a:ln>
          </p:spPr>
        </p:pic>
        <p:pic>
          <p:nvPicPr>
            <p:cNvPr id="90" name="Google Shape;90;p5"/>
            <p:cNvPicPr preferRelativeResize="0"/>
            <p:nvPr/>
          </p:nvPicPr>
          <p:blipFill rotWithShape="1">
            <a:blip r:embed="rId5">
              <a:alphaModFix/>
            </a:blip>
            <a:srcRect b="0" l="0" r="0" t="0"/>
            <a:stretch/>
          </p:blipFill>
          <p:spPr>
            <a:xfrm>
              <a:off x="5448687" y="4377659"/>
              <a:ext cx="81925" cy="81925"/>
            </a:xfrm>
            <a:prstGeom prst="rect">
              <a:avLst/>
            </a:prstGeom>
            <a:noFill/>
            <a:ln>
              <a:noFill/>
            </a:ln>
          </p:spPr>
        </p:pic>
        <p:pic>
          <p:nvPicPr>
            <p:cNvPr id="91" name="Google Shape;91;p5"/>
            <p:cNvPicPr preferRelativeResize="0"/>
            <p:nvPr/>
          </p:nvPicPr>
          <p:blipFill rotWithShape="1">
            <a:blip r:embed="rId7">
              <a:alphaModFix/>
            </a:blip>
            <a:srcRect b="0" l="0" r="0" t="0"/>
            <a:stretch/>
          </p:blipFill>
          <p:spPr>
            <a:xfrm>
              <a:off x="6444214" y="1082319"/>
              <a:ext cx="81925" cy="81925"/>
            </a:xfrm>
            <a:prstGeom prst="rect">
              <a:avLst/>
            </a:prstGeom>
            <a:noFill/>
            <a:ln>
              <a:noFill/>
            </a:ln>
          </p:spPr>
        </p:pic>
        <p:pic>
          <p:nvPicPr>
            <p:cNvPr id="92" name="Google Shape;92;p5"/>
            <p:cNvPicPr preferRelativeResize="0"/>
            <p:nvPr/>
          </p:nvPicPr>
          <p:blipFill rotWithShape="1">
            <a:blip r:embed="rId5">
              <a:alphaModFix/>
            </a:blip>
            <a:srcRect b="0" l="0" r="0" t="0"/>
            <a:stretch/>
          </p:blipFill>
          <p:spPr>
            <a:xfrm>
              <a:off x="2441263" y="2307725"/>
              <a:ext cx="81925" cy="81925"/>
            </a:xfrm>
            <a:prstGeom prst="rect">
              <a:avLst/>
            </a:prstGeom>
            <a:noFill/>
            <a:ln>
              <a:noFill/>
            </a:ln>
          </p:spPr>
        </p:pic>
        <p:pic>
          <p:nvPicPr>
            <p:cNvPr id="93" name="Google Shape;93;p5"/>
            <p:cNvPicPr preferRelativeResize="0"/>
            <p:nvPr/>
          </p:nvPicPr>
          <p:blipFill rotWithShape="1">
            <a:blip r:embed="rId7">
              <a:alphaModFix/>
            </a:blip>
            <a:srcRect b="0" l="0" r="0" t="0"/>
            <a:stretch/>
          </p:blipFill>
          <p:spPr>
            <a:xfrm>
              <a:off x="2619761" y="3566685"/>
              <a:ext cx="81925" cy="81925"/>
            </a:xfrm>
            <a:prstGeom prst="rect">
              <a:avLst/>
            </a:prstGeom>
            <a:noFill/>
            <a:ln>
              <a:noFill/>
            </a:ln>
          </p:spPr>
        </p:pic>
        <p:pic>
          <p:nvPicPr>
            <p:cNvPr id="94" name="Google Shape;94;p5"/>
            <p:cNvPicPr preferRelativeResize="0"/>
            <p:nvPr/>
          </p:nvPicPr>
          <p:blipFill rotWithShape="1">
            <a:blip r:embed="rId8">
              <a:alphaModFix/>
            </a:blip>
            <a:srcRect b="0" l="0" r="0" t="0"/>
            <a:stretch/>
          </p:blipFill>
          <p:spPr>
            <a:xfrm>
              <a:off x="3592731" y="4377659"/>
              <a:ext cx="81925" cy="81925"/>
            </a:xfrm>
            <a:prstGeom prst="rect">
              <a:avLst/>
            </a:prstGeom>
            <a:noFill/>
            <a:ln>
              <a:noFill/>
            </a:ln>
          </p:spPr>
        </p:pic>
        <p:pic>
          <p:nvPicPr>
            <p:cNvPr id="95" name="Google Shape;95;p5"/>
            <p:cNvPicPr preferRelativeResize="0"/>
            <p:nvPr/>
          </p:nvPicPr>
          <p:blipFill rotWithShape="1">
            <a:blip r:embed="rId7">
              <a:alphaModFix/>
            </a:blip>
            <a:srcRect b="0" l="0" r="0" t="0"/>
            <a:stretch/>
          </p:blipFill>
          <p:spPr>
            <a:xfrm>
              <a:off x="2619761" y="1089093"/>
              <a:ext cx="81925" cy="81925"/>
            </a:xfrm>
            <a:prstGeom prst="rect">
              <a:avLst/>
            </a:prstGeom>
            <a:noFill/>
            <a:ln>
              <a:noFill/>
            </a:ln>
          </p:spPr>
        </p:pic>
        <p:sp>
          <p:nvSpPr>
            <p:cNvPr id="96" name="Google Shape;96;p5"/>
            <p:cNvSpPr/>
            <p:nvPr/>
          </p:nvSpPr>
          <p:spPr>
            <a:xfrm>
              <a:off x="3551613" y="1394867"/>
              <a:ext cx="2054225" cy="2054225"/>
            </a:xfrm>
            <a:custGeom>
              <a:rect b="b" l="l" r="r" t="t"/>
              <a:pathLst>
                <a:path extrusionOk="0" h="2054225" w="2054225">
                  <a:moveTo>
                    <a:pt x="1026991" y="2053983"/>
                  </a:moveTo>
                  <a:lnTo>
                    <a:pt x="978646" y="2052865"/>
                  </a:lnTo>
                  <a:lnTo>
                    <a:pt x="930876" y="2049544"/>
                  </a:lnTo>
                  <a:lnTo>
                    <a:pt x="883731" y="2044070"/>
                  </a:lnTo>
                  <a:lnTo>
                    <a:pt x="837260" y="2036492"/>
                  </a:lnTo>
                  <a:lnTo>
                    <a:pt x="791511" y="2026859"/>
                  </a:lnTo>
                  <a:lnTo>
                    <a:pt x="746536" y="2015221"/>
                  </a:lnTo>
                  <a:lnTo>
                    <a:pt x="702382" y="2001626"/>
                  </a:lnTo>
                  <a:lnTo>
                    <a:pt x="659100" y="1986124"/>
                  </a:lnTo>
                  <a:lnTo>
                    <a:pt x="616738" y="1968765"/>
                  </a:lnTo>
                  <a:lnTo>
                    <a:pt x="575346" y="1949598"/>
                  </a:lnTo>
                  <a:lnTo>
                    <a:pt x="534974" y="1928672"/>
                  </a:lnTo>
                  <a:lnTo>
                    <a:pt x="495669" y="1906036"/>
                  </a:lnTo>
                  <a:lnTo>
                    <a:pt x="457483" y="1881740"/>
                  </a:lnTo>
                  <a:lnTo>
                    <a:pt x="420463" y="1855833"/>
                  </a:lnTo>
                  <a:lnTo>
                    <a:pt x="384660" y="1828364"/>
                  </a:lnTo>
                  <a:lnTo>
                    <a:pt x="350123" y="1799383"/>
                  </a:lnTo>
                  <a:lnTo>
                    <a:pt x="316901" y="1768939"/>
                  </a:lnTo>
                  <a:lnTo>
                    <a:pt x="285043" y="1737081"/>
                  </a:lnTo>
                  <a:lnTo>
                    <a:pt x="254599" y="1703859"/>
                  </a:lnTo>
                  <a:lnTo>
                    <a:pt x="225618" y="1669322"/>
                  </a:lnTo>
                  <a:lnTo>
                    <a:pt x="198149" y="1633519"/>
                  </a:lnTo>
                  <a:lnTo>
                    <a:pt x="172242" y="1596500"/>
                  </a:lnTo>
                  <a:lnTo>
                    <a:pt x="147946" y="1558313"/>
                  </a:lnTo>
                  <a:lnTo>
                    <a:pt x="125310" y="1519009"/>
                  </a:lnTo>
                  <a:lnTo>
                    <a:pt x="104384" y="1478636"/>
                  </a:lnTo>
                  <a:lnTo>
                    <a:pt x="85217" y="1437244"/>
                  </a:lnTo>
                  <a:lnTo>
                    <a:pt x="67858" y="1394882"/>
                  </a:lnTo>
                  <a:lnTo>
                    <a:pt x="52356" y="1351600"/>
                  </a:lnTo>
                  <a:lnTo>
                    <a:pt x="38762" y="1307446"/>
                  </a:lnTo>
                  <a:lnTo>
                    <a:pt x="27123" y="1262471"/>
                  </a:lnTo>
                  <a:lnTo>
                    <a:pt x="17490" y="1216723"/>
                  </a:lnTo>
                  <a:lnTo>
                    <a:pt x="9912" y="1170251"/>
                  </a:lnTo>
                  <a:lnTo>
                    <a:pt x="4438" y="1123106"/>
                  </a:lnTo>
                  <a:lnTo>
                    <a:pt x="1117" y="1075336"/>
                  </a:lnTo>
                  <a:lnTo>
                    <a:pt x="0" y="1026991"/>
                  </a:lnTo>
                  <a:lnTo>
                    <a:pt x="1117" y="978646"/>
                  </a:lnTo>
                  <a:lnTo>
                    <a:pt x="4438" y="930876"/>
                  </a:lnTo>
                  <a:lnTo>
                    <a:pt x="9912" y="883731"/>
                  </a:lnTo>
                  <a:lnTo>
                    <a:pt x="17490" y="837259"/>
                  </a:lnTo>
                  <a:lnTo>
                    <a:pt x="27123" y="791511"/>
                  </a:lnTo>
                  <a:lnTo>
                    <a:pt x="38762" y="746536"/>
                  </a:lnTo>
                  <a:lnTo>
                    <a:pt x="52356" y="702382"/>
                  </a:lnTo>
                  <a:lnTo>
                    <a:pt x="67858" y="659100"/>
                  </a:lnTo>
                  <a:lnTo>
                    <a:pt x="85217" y="616738"/>
                  </a:lnTo>
                  <a:lnTo>
                    <a:pt x="104384" y="575346"/>
                  </a:lnTo>
                  <a:lnTo>
                    <a:pt x="125310" y="534973"/>
                  </a:lnTo>
                  <a:lnTo>
                    <a:pt x="147946" y="495669"/>
                  </a:lnTo>
                  <a:lnTo>
                    <a:pt x="172242" y="457483"/>
                  </a:lnTo>
                  <a:lnTo>
                    <a:pt x="198149" y="420463"/>
                  </a:lnTo>
                  <a:lnTo>
                    <a:pt x="225618" y="384660"/>
                  </a:lnTo>
                  <a:lnTo>
                    <a:pt x="254599" y="350123"/>
                  </a:lnTo>
                  <a:lnTo>
                    <a:pt x="285043" y="316901"/>
                  </a:lnTo>
                  <a:lnTo>
                    <a:pt x="316901" y="285043"/>
                  </a:lnTo>
                  <a:lnTo>
                    <a:pt x="350123" y="254599"/>
                  </a:lnTo>
                  <a:lnTo>
                    <a:pt x="384660" y="225618"/>
                  </a:lnTo>
                  <a:lnTo>
                    <a:pt x="420463" y="198149"/>
                  </a:lnTo>
                  <a:lnTo>
                    <a:pt x="457483" y="172242"/>
                  </a:lnTo>
                  <a:lnTo>
                    <a:pt x="495669" y="147946"/>
                  </a:lnTo>
                  <a:lnTo>
                    <a:pt x="534974" y="125310"/>
                  </a:lnTo>
                  <a:lnTo>
                    <a:pt x="575346" y="104384"/>
                  </a:lnTo>
                  <a:lnTo>
                    <a:pt x="616738" y="85217"/>
                  </a:lnTo>
                  <a:lnTo>
                    <a:pt x="659100" y="67858"/>
                  </a:lnTo>
                  <a:lnTo>
                    <a:pt x="702382" y="52356"/>
                  </a:lnTo>
                  <a:lnTo>
                    <a:pt x="746536" y="38762"/>
                  </a:lnTo>
                  <a:lnTo>
                    <a:pt x="791511" y="27123"/>
                  </a:lnTo>
                  <a:lnTo>
                    <a:pt x="837260" y="17490"/>
                  </a:lnTo>
                  <a:lnTo>
                    <a:pt x="883731" y="9912"/>
                  </a:lnTo>
                  <a:lnTo>
                    <a:pt x="930876" y="4438"/>
                  </a:lnTo>
                  <a:lnTo>
                    <a:pt x="978646" y="1117"/>
                  </a:lnTo>
                  <a:lnTo>
                    <a:pt x="1026991" y="0"/>
                  </a:lnTo>
                  <a:lnTo>
                    <a:pt x="1077917" y="1262"/>
                  </a:lnTo>
                  <a:lnTo>
                    <a:pt x="1128497" y="5025"/>
                  </a:lnTo>
                  <a:lnTo>
                    <a:pt x="1178647" y="11254"/>
                  </a:lnTo>
                  <a:lnTo>
                    <a:pt x="1228283" y="19915"/>
                  </a:lnTo>
                  <a:lnTo>
                    <a:pt x="1277321" y="30972"/>
                  </a:lnTo>
                  <a:lnTo>
                    <a:pt x="1325676" y="44391"/>
                  </a:lnTo>
                  <a:lnTo>
                    <a:pt x="1373265" y="60137"/>
                  </a:lnTo>
                  <a:lnTo>
                    <a:pt x="1420004" y="78175"/>
                  </a:lnTo>
                  <a:lnTo>
                    <a:pt x="1465807" y="98469"/>
                  </a:lnTo>
                  <a:lnTo>
                    <a:pt x="1510592" y="120986"/>
                  </a:lnTo>
                  <a:lnTo>
                    <a:pt x="1554273" y="145690"/>
                  </a:lnTo>
                  <a:lnTo>
                    <a:pt x="1596766" y="172546"/>
                  </a:lnTo>
                  <a:lnTo>
                    <a:pt x="1637989" y="201520"/>
                  </a:lnTo>
                  <a:lnTo>
                    <a:pt x="1677855" y="232577"/>
                  </a:lnTo>
                  <a:lnTo>
                    <a:pt x="1716281" y="265681"/>
                  </a:lnTo>
                  <a:lnTo>
                    <a:pt x="1753184" y="300798"/>
                  </a:lnTo>
                  <a:lnTo>
                    <a:pt x="1788301" y="337701"/>
                  </a:lnTo>
                  <a:lnTo>
                    <a:pt x="1821405" y="376127"/>
                  </a:lnTo>
                  <a:lnTo>
                    <a:pt x="1852462" y="415993"/>
                  </a:lnTo>
                  <a:lnTo>
                    <a:pt x="1881436" y="457215"/>
                  </a:lnTo>
                  <a:lnTo>
                    <a:pt x="1908292" y="499709"/>
                  </a:lnTo>
                  <a:lnTo>
                    <a:pt x="1932996" y="543390"/>
                  </a:lnTo>
                  <a:lnTo>
                    <a:pt x="1955513" y="588175"/>
                  </a:lnTo>
                  <a:lnTo>
                    <a:pt x="1975807" y="633978"/>
                  </a:lnTo>
                  <a:lnTo>
                    <a:pt x="1993845" y="680717"/>
                  </a:lnTo>
                  <a:lnTo>
                    <a:pt x="2009591" y="728306"/>
                  </a:lnTo>
                  <a:lnTo>
                    <a:pt x="2023009" y="776661"/>
                  </a:lnTo>
                  <a:lnTo>
                    <a:pt x="2034067" y="825699"/>
                  </a:lnTo>
                  <a:lnTo>
                    <a:pt x="2042728" y="875335"/>
                  </a:lnTo>
                  <a:lnTo>
                    <a:pt x="2048957" y="925485"/>
                  </a:lnTo>
                  <a:lnTo>
                    <a:pt x="2052720" y="976065"/>
                  </a:lnTo>
                  <a:lnTo>
                    <a:pt x="2053982" y="1026991"/>
                  </a:lnTo>
                  <a:lnTo>
                    <a:pt x="2052865" y="1075336"/>
                  </a:lnTo>
                  <a:lnTo>
                    <a:pt x="2049544" y="1123106"/>
                  </a:lnTo>
                  <a:lnTo>
                    <a:pt x="2044070" y="1170251"/>
                  </a:lnTo>
                  <a:lnTo>
                    <a:pt x="2036492" y="1216723"/>
                  </a:lnTo>
                  <a:lnTo>
                    <a:pt x="2026859" y="1262471"/>
                  </a:lnTo>
                  <a:lnTo>
                    <a:pt x="2015220" y="1307446"/>
                  </a:lnTo>
                  <a:lnTo>
                    <a:pt x="2001626" y="1351600"/>
                  </a:lnTo>
                  <a:lnTo>
                    <a:pt x="1986124" y="1394882"/>
                  </a:lnTo>
                  <a:lnTo>
                    <a:pt x="1968765" y="1437244"/>
                  </a:lnTo>
                  <a:lnTo>
                    <a:pt x="1949598" y="1478636"/>
                  </a:lnTo>
                  <a:lnTo>
                    <a:pt x="1928672" y="1519009"/>
                  </a:lnTo>
                  <a:lnTo>
                    <a:pt x="1906036" y="1558313"/>
                  </a:lnTo>
                  <a:lnTo>
                    <a:pt x="1881740" y="1596500"/>
                  </a:lnTo>
                  <a:lnTo>
                    <a:pt x="1855833" y="1633519"/>
                  </a:lnTo>
                  <a:lnTo>
                    <a:pt x="1828364" y="1669322"/>
                  </a:lnTo>
                  <a:lnTo>
                    <a:pt x="1799383" y="1703859"/>
                  </a:lnTo>
                  <a:lnTo>
                    <a:pt x="1768939" y="1737081"/>
                  </a:lnTo>
                  <a:lnTo>
                    <a:pt x="1737081" y="1768939"/>
                  </a:lnTo>
                  <a:lnTo>
                    <a:pt x="1703859" y="1799383"/>
                  </a:lnTo>
                  <a:lnTo>
                    <a:pt x="1669322" y="1828364"/>
                  </a:lnTo>
                  <a:lnTo>
                    <a:pt x="1633519" y="1855833"/>
                  </a:lnTo>
                  <a:lnTo>
                    <a:pt x="1596499" y="1881740"/>
                  </a:lnTo>
                  <a:lnTo>
                    <a:pt x="1558313" y="1906036"/>
                  </a:lnTo>
                  <a:lnTo>
                    <a:pt x="1519009" y="1928672"/>
                  </a:lnTo>
                  <a:lnTo>
                    <a:pt x="1478636" y="1949598"/>
                  </a:lnTo>
                  <a:lnTo>
                    <a:pt x="1437244" y="1968765"/>
                  </a:lnTo>
                  <a:lnTo>
                    <a:pt x="1394882" y="1986124"/>
                  </a:lnTo>
                  <a:lnTo>
                    <a:pt x="1351600" y="2001626"/>
                  </a:lnTo>
                  <a:lnTo>
                    <a:pt x="1307446" y="2015221"/>
                  </a:lnTo>
                  <a:lnTo>
                    <a:pt x="1262471" y="2026859"/>
                  </a:lnTo>
                  <a:lnTo>
                    <a:pt x="1216723" y="2036492"/>
                  </a:lnTo>
                  <a:lnTo>
                    <a:pt x="1170252" y="2044070"/>
                  </a:lnTo>
                  <a:lnTo>
                    <a:pt x="1123106" y="2049544"/>
                  </a:lnTo>
                  <a:lnTo>
                    <a:pt x="1075336" y="2052865"/>
                  </a:lnTo>
                  <a:lnTo>
                    <a:pt x="1026991" y="2053983"/>
                  </a:lnTo>
                  <a:close/>
                </a:path>
              </a:pathLst>
            </a:custGeom>
            <a:solidFill>
              <a:srgbClr val="F1F1F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7" name="Google Shape;97;p5"/>
            <p:cNvSpPr/>
            <p:nvPr/>
          </p:nvSpPr>
          <p:spPr>
            <a:xfrm>
              <a:off x="3551613" y="1394867"/>
              <a:ext cx="2054225" cy="2054225"/>
            </a:xfrm>
            <a:custGeom>
              <a:rect b="b" l="l" r="r" t="t"/>
              <a:pathLst>
                <a:path extrusionOk="0" h="2054225" w="2054225">
                  <a:moveTo>
                    <a:pt x="0" y="1026991"/>
                  </a:moveTo>
                  <a:lnTo>
                    <a:pt x="1117" y="978646"/>
                  </a:lnTo>
                  <a:lnTo>
                    <a:pt x="4438" y="930876"/>
                  </a:lnTo>
                  <a:lnTo>
                    <a:pt x="9912" y="883731"/>
                  </a:lnTo>
                  <a:lnTo>
                    <a:pt x="17490" y="837259"/>
                  </a:lnTo>
                  <a:lnTo>
                    <a:pt x="27123" y="791511"/>
                  </a:lnTo>
                  <a:lnTo>
                    <a:pt x="38762" y="746536"/>
                  </a:lnTo>
                  <a:lnTo>
                    <a:pt x="52356" y="702382"/>
                  </a:lnTo>
                  <a:lnTo>
                    <a:pt x="67858" y="659100"/>
                  </a:lnTo>
                  <a:lnTo>
                    <a:pt x="85217" y="616738"/>
                  </a:lnTo>
                  <a:lnTo>
                    <a:pt x="104384" y="575346"/>
                  </a:lnTo>
                  <a:lnTo>
                    <a:pt x="125310" y="534973"/>
                  </a:lnTo>
                  <a:lnTo>
                    <a:pt x="147946" y="495669"/>
                  </a:lnTo>
                  <a:lnTo>
                    <a:pt x="172242" y="457483"/>
                  </a:lnTo>
                  <a:lnTo>
                    <a:pt x="198149" y="420463"/>
                  </a:lnTo>
                  <a:lnTo>
                    <a:pt x="225618" y="384660"/>
                  </a:lnTo>
                  <a:lnTo>
                    <a:pt x="254599" y="350123"/>
                  </a:lnTo>
                  <a:lnTo>
                    <a:pt x="285043" y="316901"/>
                  </a:lnTo>
                  <a:lnTo>
                    <a:pt x="316901" y="285043"/>
                  </a:lnTo>
                  <a:lnTo>
                    <a:pt x="350123" y="254599"/>
                  </a:lnTo>
                  <a:lnTo>
                    <a:pt x="384660" y="225618"/>
                  </a:lnTo>
                  <a:lnTo>
                    <a:pt x="420463" y="198149"/>
                  </a:lnTo>
                  <a:lnTo>
                    <a:pt x="457483" y="172242"/>
                  </a:lnTo>
                  <a:lnTo>
                    <a:pt x="495669" y="147946"/>
                  </a:lnTo>
                  <a:lnTo>
                    <a:pt x="534974" y="125310"/>
                  </a:lnTo>
                  <a:lnTo>
                    <a:pt x="575346" y="104384"/>
                  </a:lnTo>
                  <a:lnTo>
                    <a:pt x="616738" y="85217"/>
                  </a:lnTo>
                  <a:lnTo>
                    <a:pt x="659100" y="67858"/>
                  </a:lnTo>
                  <a:lnTo>
                    <a:pt x="702382" y="52356"/>
                  </a:lnTo>
                  <a:lnTo>
                    <a:pt x="746536" y="38762"/>
                  </a:lnTo>
                  <a:lnTo>
                    <a:pt x="791512" y="27123"/>
                  </a:lnTo>
                  <a:lnTo>
                    <a:pt x="837260" y="17490"/>
                  </a:lnTo>
                  <a:lnTo>
                    <a:pt x="883731" y="9912"/>
                  </a:lnTo>
                  <a:lnTo>
                    <a:pt x="930876" y="4438"/>
                  </a:lnTo>
                  <a:lnTo>
                    <a:pt x="978646" y="1117"/>
                  </a:lnTo>
                  <a:lnTo>
                    <a:pt x="1026991" y="0"/>
                  </a:lnTo>
                  <a:lnTo>
                    <a:pt x="1077917" y="1262"/>
                  </a:lnTo>
                  <a:lnTo>
                    <a:pt x="1128497" y="5025"/>
                  </a:lnTo>
                  <a:lnTo>
                    <a:pt x="1178647" y="11254"/>
                  </a:lnTo>
                  <a:lnTo>
                    <a:pt x="1228283" y="19915"/>
                  </a:lnTo>
                  <a:lnTo>
                    <a:pt x="1277321" y="30972"/>
                  </a:lnTo>
                  <a:lnTo>
                    <a:pt x="1325676" y="44391"/>
                  </a:lnTo>
                  <a:lnTo>
                    <a:pt x="1373265" y="60137"/>
                  </a:lnTo>
                  <a:lnTo>
                    <a:pt x="1420004" y="78175"/>
                  </a:lnTo>
                  <a:lnTo>
                    <a:pt x="1465807" y="98469"/>
                  </a:lnTo>
                  <a:lnTo>
                    <a:pt x="1510592" y="120986"/>
                  </a:lnTo>
                  <a:lnTo>
                    <a:pt x="1554273" y="145690"/>
                  </a:lnTo>
                  <a:lnTo>
                    <a:pt x="1596766" y="172546"/>
                  </a:lnTo>
                  <a:lnTo>
                    <a:pt x="1637989" y="201520"/>
                  </a:lnTo>
                  <a:lnTo>
                    <a:pt x="1677855" y="232577"/>
                  </a:lnTo>
                  <a:lnTo>
                    <a:pt x="1716281" y="265681"/>
                  </a:lnTo>
                  <a:lnTo>
                    <a:pt x="1753184" y="300798"/>
                  </a:lnTo>
                  <a:lnTo>
                    <a:pt x="1788301" y="337701"/>
                  </a:lnTo>
                  <a:lnTo>
                    <a:pt x="1821405" y="376127"/>
                  </a:lnTo>
                  <a:lnTo>
                    <a:pt x="1852462" y="415993"/>
                  </a:lnTo>
                  <a:lnTo>
                    <a:pt x="1881436" y="457216"/>
                  </a:lnTo>
                  <a:lnTo>
                    <a:pt x="1908292" y="499709"/>
                  </a:lnTo>
                  <a:lnTo>
                    <a:pt x="1932996" y="543390"/>
                  </a:lnTo>
                  <a:lnTo>
                    <a:pt x="1955513" y="588175"/>
                  </a:lnTo>
                  <a:lnTo>
                    <a:pt x="1975807" y="633978"/>
                  </a:lnTo>
                  <a:lnTo>
                    <a:pt x="1993845" y="680717"/>
                  </a:lnTo>
                  <a:lnTo>
                    <a:pt x="2009591" y="728306"/>
                  </a:lnTo>
                  <a:lnTo>
                    <a:pt x="2023009" y="776661"/>
                  </a:lnTo>
                  <a:lnTo>
                    <a:pt x="2034067" y="825699"/>
                  </a:lnTo>
                  <a:lnTo>
                    <a:pt x="2042728" y="875335"/>
                  </a:lnTo>
                  <a:lnTo>
                    <a:pt x="2048957" y="925485"/>
                  </a:lnTo>
                  <a:lnTo>
                    <a:pt x="2052720" y="976065"/>
                  </a:lnTo>
                  <a:lnTo>
                    <a:pt x="2053982" y="1026991"/>
                  </a:lnTo>
                  <a:lnTo>
                    <a:pt x="2052865" y="1075336"/>
                  </a:lnTo>
                  <a:lnTo>
                    <a:pt x="2049544" y="1123106"/>
                  </a:lnTo>
                  <a:lnTo>
                    <a:pt x="2044070" y="1170251"/>
                  </a:lnTo>
                  <a:lnTo>
                    <a:pt x="2036492" y="1216723"/>
                  </a:lnTo>
                  <a:lnTo>
                    <a:pt x="2026859" y="1262471"/>
                  </a:lnTo>
                  <a:lnTo>
                    <a:pt x="2015220" y="1307446"/>
                  </a:lnTo>
                  <a:lnTo>
                    <a:pt x="2001626" y="1351600"/>
                  </a:lnTo>
                  <a:lnTo>
                    <a:pt x="1986124" y="1394882"/>
                  </a:lnTo>
                  <a:lnTo>
                    <a:pt x="1968765" y="1437244"/>
                  </a:lnTo>
                  <a:lnTo>
                    <a:pt x="1949598" y="1478636"/>
                  </a:lnTo>
                  <a:lnTo>
                    <a:pt x="1928672" y="1519009"/>
                  </a:lnTo>
                  <a:lnTo>
                    <a:pt x="1906036" y="1558313"/>
                  </a:lnTo>
                  <a:lnTo>
                    <a:pt x="1881740" y="1596500"/>
                  </a:lnTo>
                  <a:lnTo>
                    <a:pt x="1855833" y="1633519"/>
                  </a:lnTo>
                  <a:lnTo>
                    <a:pt x="1828364" y="1669322"/>
                  </a:lnTo>
                  <a:lnTo>
                    <a:pt x="1799383" y="1703859"/>
                  </a:lnTo>
                  <a:lnTo>
                    <a:pt x="1768939" y="1737081"/>
                  </a:lnTo>
                  <a:lnTo>
                    <a:pt x="1737081" y="1768939"/>
                  </a:lnTo>
                  <a:lnTo>
                    <a:pt x="1703859" y="1799383"/>
                  </a:lnTo>
                  <a:lnTo>
                    <a:pt x="1669322" y="1828364"/>
                  </a:lnTo>
                  <a:lnTo>
                    <a:pt x="1633519" y="1855833"/>
                  </a:lnTo>
                  <a:lnTo>
                    <a:pt x="1596499" y="1881740"/>
                  </a:lnTo>
                  <a:lnTo>
                    <a:pt x="1558313" y="1906036"/>
                  </a:lnTo>
                  <a:lnTo>
                    <a:pt x="1519009" y="1928672"/>
                  </a:lnTo>
                  <a:lnTo>
                    <a:pt x="1478636" y="1949598"/>
                  </a:lnTo>
                  <a:lnTo>
                    <a:pt x="1437244" y="1968765"/>
                  </a:lnTo>
                  <a:lnTo>
                    <a:pt x="1394882" y="1986124"/>
                  </a:lnTo>
                  <a:lnTo>
                    <a:pt x="1351600" y="2001626"/>
                  </a:lnTo>
                  <a:lnTo>
                    <a:pt x="1307446" y="2015221"/>
                  </a:lnTo>
                  <a:lnTo>
                    <a:pt x="1262471" y="2026859"/>
                  </a:lnTo>
                  <a:lnTo>
                    <a:pt x="1216723" y="2036492"/>
                  </a:lnTo>
                  <a:lnTo>
                    <a:pt x="1170252" y="2044070"/>
                  </a:lnTo>
                  <a:lnTo>
                    <a:pt x="1123106" y="2049544"/>
                  </a:lnTo>
                  <a:lnTo>
                    <a:pt x="1075336" y="2052865"/>
                  </a:lnTo>
                  <a:lnTo>
                    <a:pt x="1026991" y="2053983"/>
                  </a:lnTo>
                  <a:lnTo>
                    <a:pt x="978646" y="2052865"/>
                  </a:lnTo>
                  <a:lnTo>
                    <a:pt x="930876" y="2049544"/>
                  </a:lnTo>
                  <a:lnTo>
                    <a:pt x="883731" y="2044070"/>
                  </a:lnTo>
                  <a:lnTo>
                    <a:pt x="837260" y="2036492"/>
                  </a:lnTo>
                  <a:lnTo>
                    <a:pt x="791512" y="2026859"/>
                  </a:lnTo>
                  <a:lnTo>
                    <a:pt x="746536" y="2015221"/>
                  </a:lnTo>
                  <a:lnTo>
                    <a:pt x="702382" y="2001626"/>
                  </a:lnTo>
                  <a:lnTo>
                    <a:pt x="659100" y="1986124"/>
                  </a:lnTo>
                  <a:lnTo>
                    <a:pt x="616738" y="1968765"/>
                  </a:lnTo>
                  <a:lnTo>
                    <a:pt x="575346" y="1949598"/>
                  </a:lnTo>
                  <a:lnTo>
                    <a:pt x="534974" y="1928672"/>
                  </a:lnTo>
                  <a:lnTo>
                    <a:pt x="495669" y="1906036"/>
                  </a:lnTo>
                  <a:lnTo>
                    <a:pt x="457483" y="1881740"/>
                  </a:lnTo>
                  <a:lnTo>
                    <a:pt x="420463" y="1855833"/>
                  </a:lnTo>
                  <a:lnTo>
                    <a:pt x="384660" y="1828364"/>
                  </a:lnTo>
                  <a:lnTo>
                    <a:pt x="350123" y="1799383"/>
                  </a:lnTo>
                  <a:lnTo>
                    <a:pt x="316901" y="1768939"/>
                  </a:lnTo>
                  <a:lnTo>
                    <a:pt x="285043" y="1737081"/>
                  </a:lnTo>
                  <a:lnTo>
                    <a:pt x="254599" y="1703859"/>
                  </a:lnTo>
                  <a:lnTo>
                    <a:pt x="225618" y="1669322"/>
                  </a:lnTo>
                  <a:lnTo>
                    <a:pt x="198149" y="1633519"/>
                  </a:lnTo>
                  <a:lnTo>
                    <a:pt x="172242" y="1596500"/>
                  </a:lnTo>
                  <a:lnTo>
                    <a:pt x="147946" y="1558313"/>
                  </a:lnTo>
                  <a:lnTo>
                    <a:pt x="125310" y="1519009"/>
                  </a:lnTo>
                  <a:lnTo>
                    <a:pt x="104384" y="1478636"/>
                  </a:lnTo>
                  <a:lnTo>
                    <a:pt x="85217" y="1437244"/>
                  </a:lnTo>
                  <a:lnTo>
                    <a:pt x="67858" y="1394882"/>
                  </a:lnTo>
                  <a:lnTo>
                    <a:pt x="52356" y="1351600"/>
                  </a:lnTo>
                  <a:lnTo>
                    <a:pt x="38762" y="1307446"/>
                  </a:lnTo>
                  <a:lnTo>
                    <a:pt x="27123" y="1262471"/>
                  </a:lnTo>
                  <a:lnTo>
                    <a:pt x="17490" y="1216723"/>
                  </a:lnTo>
                  <a:lnTo>
                    <a:pt x="9912" y="1170251"/>
                  </a:lnTo>
                  <a:lnTo>
                    <a:pt x="4438" y="1123106"/>
                  </a:lnTo>
                  <a:lnTo>
                    <a:pt x="1117" y="1075336"/>
                  </a:lnTo>
                  <a:lnTo>
                    <a:pt x="0" y="1026991"/>
                  </a:lnTo>
                  <a:close/>
                </a:path>
              </a:pathLst>
            </a:custGeom>
            <a:noFill/>
            <a:ln cap="flat" cmpd="sng" w="25375">
              <a:solidFill>
                <a:srgbClr val="F1F1F1"/>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8" name="Google Shape;98;p5"/>
            <p:cNvSpPr/>
            <p:nvPr/>
          </p:nvSpPr>
          <p:spPr>
            <a:xfrm>
              <a:off x="3605969" y="1449225"/>
              <a:ext cx="1945639" cy="1945639"/>
            </a:xfrm>
            <a:custGeom>
              <a:rect b="b" l="l" r="r" t="t"/>
              <a:pathLst>
                <a:path extrusionOk="0" h="1945639" w="1945639">
                  <a:moveTo>
                    <a:pt x="972634" y="1945269"/>
                  </a:moveTo>
                  <a:lnTo>
                    <a:pt x="924090" y="1944078"/>
                  </a:lnTo>
                  <a:lnTo>
                    <a:pt x="876162" y="1940545"/>
                  </a:lnTo>
                  <a:lnTo>
                    <a:pt x="828905" y="1934723"/>
                  </a:lnTo>
                  <a:lnTo>
                    <a:pt x="782377" y="1926669"/>
                  </a:lnTo>
                  <a:lnTo>
                    <a:pt x="736631" y="1916439"/>
                  </a:lnTo>
                  <a:lnTo>
                    <a:pt x="691724" y="1904088"/>
                  </a:lnTo>
                  <a:lnTo>
                    <a:pt x="647713" y="1889673"/>
                  </a:lnTo>
                  <a:lnTo>
                    <a:pt x="604651" y="1873248"/>
                  </a:lnTo>
                  <a:lnTo>
                    <a:pt x="562596" y="1854870"/>
                  </a:lnTo>
                  <a:lnTo>
                    <a:pt x="521603" y="1834594"/>
                  </a:lnTo>
                  <a:lnTo>
                    <a:pt x="481727" y="1812476"/>
                  </a:lnTo>
                  <a:lnTo>
                    <a:pt x="443024" y="1788571"/>
                  </a:lnTo>
                  <a:lnTo>
                    <a:pt x="405551" y="1762936"/>
                  </a:lnTo>
                  <a:lnTo>
                    <a:pt x="369362" y="1735627"/>
                  </a:lnTo>
                  <a:lnTo>
                    <a:pt x="334514" y="1706698"/>
                  </a:lnTo>
                  <a:lnTo>
                    <a:pt x="301062" y="1676206"/>
                  </a:lnTo>
                  <a:lnTo>
                    <a:pt x="269063" y="1644206"/>
                  </a:lnTo>
                  <a:lnTo>
                    <a:pt x="238570" y="1610754"/>
                  </a:lnTo>
                  <a:lnTo>
                    <a:pt x="209642" y="1575906"/>
                  </a:lnTo>
                  <a:lnTo>
                    <a:pt x="182332" y="1539717"/>
                  </a:lnTo>
                  <a:lnTo>
                    <a:pt x="156697" y="1502244"/>
                  </a:lnTo>
                  <a:lnTo>
                    <a:pt x="132793" y="1463541"/>
                  </a:lnTo>
                  <a:lnTo>
                    <a:pt x="110675" y="1423666"/>
                  </a:lnTo>
                  <a:lnTo>
                    <a:pt x="90399" y="1382672"/>
                  </a:lnTo>
                  <a:lnTo>
                    <a:pt x="72020" y="1340617"/>
                  </a:lnTo>
                  <a:lnTo>
                    <a:pt x="55596" y="1297556"/>
                  </a:lnTo>
                  <a:lnTo>
                    <a:pt x="41180" y="1253544"/>
                  </a:lnTo>
                  <a:lnTo>
                    <a:pt x="28829" y="1208637"/>
                  </a:lnTo>
                  <a:lnTo>
                    <a:pt x="18599" y="1162892"/>
                  </a:lnTo>
                  <a:lnTo>
                    <a:pt x="10545" y="1116363"/>
                  </a:lnTo>
                  <a:lnTo>
                    <a:pt x="4724" y="1069106"/>
                  </a:lnTo>
                  <a:lnTo>
                    <a:pt x="1190" y="1021178"/>
                  </a:lnTo>
                  <a:lnTo>
                    <a:pt x="0" y="972634"/>
                  </a:lnTo>
                  <a:lnTo>
                    <a:pt x="1190" y="924090"/>
                  </a:lnTo>
                  <a:lnTo>
                    <a:pt x="4724" y="876162"/>
                  </a:lnTo>
                  <a:lnTo>
                    <a:pt x="10545" y="828905"/>
                  </a:lnTo>
                  <a:lnTo>
                    <a:pt x="18599" y="782376"/>
                  </a:lnTo>
                  <a:lnTo>
                    <a:pt x="28829" y="736631"/>
                  </a:lnTo>
                  <a:lnTo>
                    <a:pt x="41180" y="691724"/>
                  </a:lnTo>
                  <a:lnTo>
                    <a:pt x="55596" y="647712"/>
                  </a:lnTo>
                  <a:lnTo>
                    <a:pt x="72020" y="604651"/>
                  </a:lnTo>
                  <a:lnTo>
                    <a:pt x="90399" y="562596"/>
                  </a:lnTo>
                  <a:lnTo>
                    <a:pt x="110675" y="521602"/>
                  </a:lnTo>
                  <a:lnTo>
                    <a:pt x="132793" y="481727"/>
                  </a:lnTo>
                  <a:lnTo>
                    <a:pt x="156697" y="443024"/>
                  </a:lnTo>
                  <a:lnTo>
                    <a:pt x="182332" y="405551"/>
                  </a:lnTo>
                  <a:lnTo>
                    <a:pt x="209642" y="369362"/>
                  </a:lnTo>
                  <a:lnTo>
                    <a:pt x="238570" y="334514"/>
                  </a:lnTo>
                  <a:lnTo>
                    <a:pt x="269063" y="301062"/>
                  </a:lnTo>
                  <a:lnTo>
                    <a:pt x="301062" y="269063"/>
                  </a:lnTo>
                  <a:lnTo>
                    <a:pt x="334514" y="238570"/>
                  </a:lnTo>
                  <a:lnTo>
                    <a:pt x="369362" y="209641"/>
                  </a:lnTo>
                  <a:lnTo>
                    <a:pt x="405551" y="182332"/>
                  </a:lnTo>
                  <a:lnTo>
                    <a:pt x="443024" y="156697"/>
                  </a:lnTo>
                  <a:lnTo>
                    <a:pt x="481727" y="132793"/>
                  </a:lnTo>
                  <a:lnTo>
                    <a:pt x="521603" y="110675"/>
                  </a:lnTo>
                  <a:lnTo>
                    <a:pt x="562596" y="90399"/>
                  </a:lnTo>
                  <a:lnTo>
                    <a:pt x="604651" y="72020"/>
                  </a:lnTo>
                  <a:lnTo>
                    <a:pt x="647713" y="55596"/>
                  </a:lnTo>
                  <a:lnTo>
                    <a:pt x="691724" y="41180"/>
                  </a:lnTo>
                  <a:lnTo>
                    <a:pt x="736631" y="28829"/>
                  </a:lnTo>
                  <a:lnTo>
                    <a:pt x="782377" y="18599"/>
                  </a:lnTo>
                  <a:lnTo>
                    <a:pt x="828905" y="10545"/>
                  </a:lnTo>
                  <a:lnTo>
                    <a:pt x="876162" y="4724"/>
                  </a:lnTo>
                  <a:lnTo>
                    <a:pt x="924090" y="1190"/>
                  </a:lnTo>
                  <a:lnTo>
                    <a:pt x="972634" y="0"/>
                  </a:lnTo>
                  <a:lnTo>
                    <a:pt x="1024069" y="1359"/>
                  </a:lnTo>
                  <a:lnTo>
                    <a:pt x="1075125" y="5411"/>
                  </a:lnTo>
                  <a:lnTo>
                    <a:pt x="1125706" y="12116"/>
                  </a:lnTo>
                  <a:lnTo>
                    <a:pt x="1175715" y="21433"/>
                  </a:lnTo>
                  <a:lnTo>
                    <a:pt x="1225055" y="33322"/>
                  </a:lnTo>
                  <a:lnTo>
                    <a:pt x="1273630" y="47744"/>
                  </a:lnTo>
                  <a:lnTo>
                    <a:pt x="1321343" y="64658"/>
                  </a:lnTo>
                  <a:lnTo>
                    <a:pt x="1368096" y="84024"/>
                  </a:lnTo>
                  <a:lnTo>
                    <a:pt x="1413794" y="105802"/>
                  </a:lnTo>
                  <a:lnTo>
                    <a:pt x="1458339" y="129952"/>
                  </a:lnTo>
                  <a:lnTo>
                    <a:pt x="1501635" y="156433"/>
                  </a:lnTo>
                  <a:lnTo>
                    <a:pt x="1543585" y="185207"/>
                  </a:lnTo>
                  <a:lnTo>
                    <a:pt x="1584092" y="216232"/>
                  </a:lnTo>
                  <a:lnTo>
                    <a:pt x="1623059" y="249469"/>
                  </a:lnTo>
                  <a:lnTo>
                    <a:pt x="1660390" y="284878"/>
                  </a:lnTo>
                  <a:lnTo>
                    <a:pt x="1695799" y="322209"/>
                  </a:lnTo>
                  <a:lnTo>
                    <a:pt x="1729036" y="361176"/>
                  </a:lnTo>
                  <a:lnTo>
                    <a:pt x="1760061" y="401684"/>
                  </a:lnTo>
                  <a:lnTo>
                    <a:pt x="1788835" y="443633"/>
                  </a:lnTo>
                  <a:lnTo>
                    <a:pt x="1815316" y="486929"/>
                  </a:lnTo>
                  <a:lnTo>
                    <a:pt x="1839466" y="531474"/>
                  </a:lnTo>
                  <a:lnTo>
                    <a:pt x="1861244" y="577172"/>
                  </a:lnTo>
                  <a:lnTo>
                    <a:pt x="1880610" y="623926"/>
                  </a:lnTo>
                  <a:lnTo>
                    <a:pt x="1897524" y="671638"/>
                  </a:lnTo>
                  <a:lnTo>
                    <a:pt x="1911946" y="720213"/>
                  </a:lnTo>
                  <a:lnTo>
                    <a:pt x="1923835" y="769553"/>
                  </a:lnTo>
                  <a:lnTo>
                    <a:pt x="1933152" y="819562"/>
                  </a:lnTo>
                  <a:lnTo>
                    <a:pt x="1939857" y="870143"/>
                  </a:lnTo>
                  <a:lnTo>
                    <a:pt x="1943909" y="921199"/>
                  </a:lnTo>
                  <a:lnTo>
                    <a:pt x="1945268" y="972634"/>
                  </a:lnTo>
                  <a:lnTo>
                    <a:pt x="1944078" y="1021178"/>
                  </a:lnTo>
                  <a:lnTo>
                    <a:pt x="1940544" y="1069106"/>
                  </a:lnTo>
                  <a:lnTo>
                    <a:pt x="1934723" y="1116363"/>
                  </a:lnTo>
                  <a:lnTo>
                    <a:pt x="1926669" y="1162892"/>
                  </a:lnTo>
                  <a:lnTo>
                    <a:pt x="1916439" y="1208637"/>
                  </a:lnTo>
                  <a:lnTo>
                    <a:pt x="1904088" y="1253544"/>
                  </a:lnTo>
                  <a:lnTo>
                    <a:pt x="1889672" y="1297556"/>
                  </a:lnTo>
                  <a:lnTo>
                    <a:pt x="1873248" y="1340617"/>
                  </a:lnTo>
                  <a:lnTo>
                    <a:pt x="1854869" y="1382672"/>
                  </a:lnTo>
                  <a:lnTo>
                    <a:pt x="1834593" y="1423666"/>
                  </a:lnTo>
                  <a:lnTo>
                    <a:pt x="1812475" y="1463541"/>
                  </a:lnTo>
                  <a:lnTo>
                    <a:pt x="1788571" y="1502244"/>
                  </a:lnTo>
                  <a:lnTo>
                    <a:pt x="1762936" y="1539717"/>
                  </a:lnTo>
                  <a:lnTo>
                    <a:pt x="1735627" y="1575906"/>
                  </a:lnTo>
                  <a:lnTo>
                    <a:pt x="1706698" y="1610754"/>
                  </a:lnTo>
                  <a:lnTo>
                    <a:pt x="1676205" y="1644206"/>
                  </a:lnTo>
                  <a:lnTo>
                    <a:pt x="1644206" y="1676206"/>
                  </a:lnTo>
                  <a:lnTo>
                    <a:pt x="1610754" y="1706698"/>
                  </a:lnTo>
                  <a:lnTo>
                    <a:pt x="1575906" y="1735627"/>
                  </a:lnTo>
                  <a:lnTo>
                    <a:pt x="1539717" y="1762936"/>
                  </a:lnTo>
                  <a:lnTo>
                    <a:pt x="1502244" y="1788571"/>
                  </a:lnTo>
                  <a:lnTo>
                    <a:pt x="1463541" y="1812476"/>
                  </a:lnTo>
                  <a:lnTo>
                    <a:pt x="1423666" y="1834594"/>
                  </a:lnTo>
                  <a:lnTo>
                    <a:pt x="1382672" y="1854870"/>
                  </a:lnTo>
                  <a:lnTo>
                    <a:pt x="1340617" y="1873248"/>
                  </a:lnTo>
                  <a:lnTo>
                    <a:pt x="1297556" y="1889673"/>
                  </a:lnTo>
                  <a:lnTo>
                    <a:pt x="1253544" y="1904088"/>
                  </a:lnTo>
                  <a:lnTo>
                    <a:pt x="1208637" y="1916439"/>
                  </a:lnTo>
                  <a:lnTo>
                    <a:pt x="1162892" y="1926669"/>
                  </a:lnTo>
                  <a:lnTo>
                    <a:pt x="1116363" y="1934723"/>
                  </a:lnTo>
                  <a:lnTo>
                    <a:pt x="1069107" y="1940545"/>
                  </a:lnTo>
                  <a:lnTo>
                    <a:pt x="1021178" y="1944078"/>
                  </a:lnTo>
                  <a:lnTo>
                    <a:pt x="972634" y="1945269"/>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99" name="Google Shape;99;p5"/>
          <p:cNvSpPr txBox="1"/>
          <p:nvPr/>
        </p:nvSpPr>
        <p:spPr>
          <a:xfrm>
            <a:off x="4042274" y="2265450"/>
            <a:ext cx="1245900" cy="2898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1800">
                <a:solidFill>
                  <a:srgbClr val="223668"/>
                </a:solidFill>
                <a:latin typeface="Times New Roman"/>
                <a:ea typeface="Times New Roman"/>
                <a:cs typeface="Times New Roman"/>
                <a:sym typeface="Times New Roman"/>
              </a:rPr>
              <a:t>Check-Li</a:t>
            </a:r>
            <a:r>
              <a:rPr b="1" lang="en-US" sz="1800">
                <a:solidFill>
                  <a:srgbClr val="223668"/>
                </a:solidFill>
                <a:latin typeface="Times New Roman"/>
                <a:ea typeface="Times New Roman"/>
                <a:cs typeface="Times New Roman"/>
                <a:sym typeface="Times New Roman"/>
              </a:rPr>
              <a:t>st</a:t>
            </a:r>
            <a:endParaRPr sz="1800">
              <a:solidFill>
                <a:schemeClr val="dk1"/>
              </a:solidFill>
              <a:latin typeface="Times New Roman"/>
              <a:ea typeface="Times New Roman"/>
              <a:cs typeface="Times New Roman"/>
              <a:sym typeface="Times New Roman"/>
            </a:endParaRPr>
          </a:p>
        </p:txBody>
      </p:sp>
      <p:sp>
        <p:nvSpPr>
          <p:cNvPr id="100" name="Google Shape;100;p5"/>
          <p:cNvSpPr txBox="1"/>
          <p:nvPr/>
        </p:nvSpPr>
        <p:spPr>
          <a:xfrm>
            <a:off x="1076797" y="950979"/>
            <a:ext cx="1383030" cy="330200"/>
          </a:xfrm>
          <a:prstGeom prst="rect">
            <a:avLst/>
          </a:prstGeom>
          <a:noFill/>
          <a:ln>
            <a:noFill/>
          </a:ln>
        </p:spPr>
        <p:txBody>
          <a:bodyPr anchorCtr="0" anchor="t" bIns="0" lIns="0" spcFirstLastPara="1" rIns="0" wrap="square" tIns="12700">
            <a:spAutoFit/>
          </a:bodyPr>
          <a:lstStyle/>
          <a:p>
            <a:pPr indent="0" lvl="0" marL="0" marR="5080" rtl="0" algn="r">
              <a:lnSpc>
                <a:spcPct val="100000"/>
              </a:lnSpc>
              <a:spcBef>
                <a:spcPts val="0"/>
              </a:spcBef>
              <a:spcAft>
                <a:spcPts val="0"/>
              </a:spcAft>
              <a:buNone/>
            </a:pPr>
            <a:r>
              <a:rPr lang="en-US" sz="1000">
                <a:solidFill>
                  <a:schemeClr val="dk1"/>
                </a:solidFill>
                <a:latin typeface="Times New Roman"/>
                <a:ea typeface="Times New Roman"/>
                <a:cs typeface="Times New Roman"/>
                <a:sym typeface="Times New Roman"/>
              </a:rPr>
              <a:t>Gather requirements for the</a:t>
            </a:r>
            <a:endParaRPr sz="1000">
              <a:solidFill>
                <a:schemeClr val="dk1"/>
              </a:solidFill>
              <a:latin typeface="Times New Roman"/>
              <a:ea typeface="Times New Roman"/>
              <a:cs typeface="Times New Roman"/>
              <a:sym typeface="Times New Roman"/>
            </a:endParaRPr>
          </a:p>
          <a:p>
            <a:pPr indent="0" lvl="0" marL="0" marR="5080" rtl="0" algn="r">
              <a:lnSpc>
                <a:spcPct val="100000"/>
              </a:lnSpc>
              <a:spcBef>
                <a:spcPts val="0"/>
              </a:spcBef>
              <a:spcAft>
                <a:spcPts val="0"/>
              </a:spcAft>
              <a:buNone/>
            </a:pPr>
            <a:r>
              <a:rPr lang="en-US" sz="1000">
                <a:solidFill>
                  <a:schemeClr val="dk1"/>
                </a:solidFill>
                <a:latin typeface="Times New Roman"/>
                <a:ea typeface="Times New Roman"/>
                <a:cs typeface="Times New Roman"/>
                <a:sym typeface="Times New Roman"/>
              </a:rPr>
              <a:t>project</a:t>
            </a:r>
            <a:endParaRPr sz="1000">
              <a:solidFill>
                <a:schemeClr val="dk1"/>
              </a:solidFill>
              <a:latin typeface="Times New Roman"/>
              <a:ea typeface="Times New Roman"/>
              <a:cs typeface="Times New Roman"/>
              <a:sym typeface="Times New Roman"/>
            </a:endParaRPr>
          </a:p>
        </p:txBody>
      </p:sp>
      <p:sp>
        <p:nvSpPr>
          <p:cNvPr id="101" name="Google Shape;101;p5"/>
          <p:cNvSpPr txBox="1"/>
          <p:nvPr/>
        </p:nvSpPr>
        <p:spPr>
          <a:xfrm>
            <a:off x="1114094" y="2178486"/>
            <a:ext cx="1162685" cy="330200"/>
          </a:xfrm>
          <a:prstGeom prst="rect">
            <a:avLst/>
          </a:prstGeom>
          <a:noFill/>
          <a:ln>
            <a:noFill/>
          </a:ln>
        </p:spPr>
        <p:txBody>
          <a:bodyPr anchorCtr="0" anchor="t" bIns="0" lIns="0" spcFirstLastPara="1" rIns="0" wrap="square" tIns="12700">
            <a:spAutoFit/>
          </a:bodyPr>
          <a:lstStyle/>
          <a:p>
            <a:pPr indent="0" lvl="0" marL="0" marR="5080" rtl="0" algn="r">
              <a:lnSpc>
                <a:spcPct val="100000"/>
              </a:lnSpc>
              <a:spcBef>
                <a:spcPts val="0"/>
              </a:spcBef>
              <a:spcAft>
                <a:spcPts val="0"/>
              </a:spcAft>
              <a:buNone/>
            </a:pPr>
            <a:r>
              <a:rPr lang="en-US" sz="1000">
                <a:solidFill>
                  <a:schemeClr val="dk1"/>
                </a:solidFill>
                <a:latin typeface="Times New Roman"/>
                <a:ea typeface="Times New Roman"/>
                <a:cs typeface="Times New Roman"/>
                <a:sym typeface="Times New Roman"/>
              </a:rPr>
              <a:t>Prepare database design</a:t>
            </a:r>
            <a:endParaRPr sz="1000">
              <a:solidFill>
                <a:schemeClr val="dk1"/>
              </a:solidFill>
              <a:latin typeface="Times New Roman"/>
              <a:ea typeface="Times New Roman"/>
              <a:cs typeface="Times New Roman"/>
              <a:sym typeface="Times New Roman"/>
            </a:endParaRPr>
          </a:p>
          <a:p>
            <a:pPr indent="0" lvl="0" marL="0" marR="5080" rtl="0" algn="r">
              <a:lnSpc>
                <a:spcPct val="100000"/>
              </a:lnSpc>
              <a:spcBef>
                <a:spcPts val="0"/>
              </a:spcBef>
              <a:spcAft>
                <a:spcPts val="0"/>
              </a:spcAft>
              <a:buNone/>
            </a:pPr>
            <a:r>
              <a:rPr lang="en-US" sz="1000">
                <a:solidFill>
                  <a:schemeClr val="dk1"/>
                </a:solidFill>
                <a:latin typeface="Times New Roman"/>
                <a:ea typeface="Times New Roman"/>
                <a:cs typeface="Times New Roman"/>
                <a:sym typeface="Times New Roman"/>
              </a:rPr>
              <a:t>schemas</a:t>
            </a:r>
            <a:endParaRPr sz="1000">
              <a:solidFill>
                <a:schemeClr val="dk1"/>
              </a:solidFill>
              <a:latin typeface="Times New Roman"/>
              <a:ea typeface="Times New Roman"/>
              <a:cs typeface="Times New Roman"/>
              <a:sym typeface="Times New Roman"/>
            </a:endParaRPr>
          </a:p>
        </p:txBody>
      </p:sp>
      <p:sp>
        <p:nvSpPr>
          <p:cNvPr id="102" name="Google Shape;102;p5"/>
          <p:cNvSpPr txBox="1"/>
          <p:nvPr/>
        </p:nvSpPr>
        <p:spPr>
          <a:xfrm>
            <a:off x="1316708" y="3438721"/>
            <a:ext cx="1129665" cy="330200"/>
          </a:xfrm>
          <a:prstGeom prst="rect">
            <a:avLst/>
          </a:prstGeom>
          <a:noFill/>
          <a:ln>
            <a:noFill/>
          </a:ln>
        </p:spPr>
        <p:txBody>
          <a:bodyPr anchorCtr="0" anchor="t" bIns="0" lIns="0" spcFirstLastPara="1" rIns="0" wrap="square" tIns="12700">
            <a:spAutoFit/>
          </a:bodyPr>
          <a:lstStyle/>
          <a:p>
            <a:pPr indent="0" lvl="0" marL="0" marR="5080" rtl="0" algn="r">
              <a:lnSpc>
                <a:spcPct val="100000"/>
              </a:lnSpc>
              <a:spcBef>
                <a:spcPts val="0"/>
              </a:spcBef>
              <a:spcAft>
                <a:spcPts val="0"/>
              </a:spcAft>
              <a:buNone/>
            </a:pPr>
            <a:r>
              <a:rPr lang="en-US" sz="1000">
                <a:solidFill>
                  <a:schemeClr val="dk1"/>
                </a:solidFill>
                <a:latin typeface="Times New Roman"/>
                <a:ea typeface="Times New Roman"/>
                <a:cs typeface="Times New Roman"/>
                <a:sym typeface="Times New Roman"/>
              </a:rPr>
              <a:t>Get your initial project</a:t>
            </a:r>
            <a:endParaRPr sz="1000">
              <a:solidFill>
                <a:schemeClr val="dk1"/>
              </a:solidFill>
              <a:latin typeface="Times New Roman"/>
              <a:ea typeface="Times New Roman"/>
              <a:cs typeface="Times New Roman"/>
              <a:sym typeface="Times New Roman"/>
            </a:endParaRPr>
          </a:p>
          <a:p>
            <a:pPr indent="0" lvl="0" marL="0" marR="5080" rtl="0" algn="r">
              <a:lnSpc>
                <a:spcPct val="100000"/>
              </a:lnSpc>
              <a:spcBef>
                <a:spcPts val="0"/>
              </a:spcBef>
              <a:spcAft>
                <a:spcPts val="0"/>
              </a:spcAft>
              <a:buNone/>
            </a:pPr>
            <a:r>
              <a:rPr lang="en-US" sz="1000">
                <a:solidFill>
                  <a:schemeClr val="dk1"/>
                </a:solidFill>
                <a:latin typeface="Times New Roman"/>
                <a:ea typeface="Times New Roman"/>
                <a:cs typeface="Times New Roman"/>
                <a:sym typeface="Times New Roman"/>
              </a:rPr>
              <a:t>Structure ready</a:t>
            </a:r>
            <a:endParaRPr sz="1000">
              <a:solidFill>
                <a:schemeClr val="dk1"/>
              </a:solidFill>
              <a:latin typeface="Times New Roman"/>
              <a:ea typeface="Times New Roman"/>
              <a:cs typeface="Times New Roman"/>
              <a:sym typeface="Times New Roman"/>
            </a:endParaRPr>
          </a:p>
        </p:txBody>
      </p:sp>
      <p:sp>
        <p:nvSpPr>
          <p:cNvPr id="103" name="Google Shape;103;p5"/>
          <p:cNvSpPr txBox="1"/>
          <p:nvPr/>
        </p:nvSpPr>
        <p:spPr>
          <a:xfrm>
            <a:off x="2315868" y="4324621"/>
            <a:ext cx="1124585" cy="1778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1000">
                <a:solidFill>
                  <a:schemeClr val="dk1"/>
                </a:solidFill>
                <a:latin typeface="Times New Roman"/>
                <a:ea typeface="Times New Roman"/>
                <a:cs typeface="Times New Roman"/>
                <a:sym typeface="Times New Roman"/>
              </a:rPr>
              <a:t>Initiate a git repository</a:t>
            </a:r>
            <a:endParaRPr sz="1000">
              <a:solidFill>
                <a:schemeClr val="dk1"/>
              </a:solidFill>
              <a:latin typeface="Times New Roman"/>
              <a:ea typeface="Times New Roman"/>
              <a:cs typeface="Times New Roman"/>
              <a:sym typeface="Times New Roman"/>
            </a:endParaRPr>
          </a:p>
        </p:txBody>
      </p:sp>
      <p:sp>
        <p:nvSpPr>
          <p:cNvPr id="104" name="Google Shape;104;p5"/>
          <p:cNvSpPr txBox="1"/>
          <p:nvPr/>
        </p:nvSpPr>
        <p:spPr>
          <a:xfrm>
            <a:off x="6688541" y="950979"/>
            <a:ext cx="1245870" cy="330200"/>
          </a:xfrm>
          <a:prstGeom prst="rect">
            <a:avLst/>
          </a:prstGeom>
          <a:noFill/>
          <a:ln>
            <a:noFill/>
          </a:ln>
        </p:spPr>
        <p:txBody>
          <a:bodyPr anchorCtr="0" anchor="t" bIns="0" lIns="0" spcFirstLastPara="1" rIns="0" wrap="square" tIns="12700">
            <a:spAutoFit/>
          </a:bodyPr>
          <a:lstStyle/>
          <a:p>
            <a:pPr indent="0" lvl="0" marL="12700" marR="5080" rtl="0" algn="l">
              <a:lnSpc>
                <a:spcPct val="100000"/>
              </a:lnSpc>
              <a:spcBef>
                <a:spcPts val="0"/>
              </a:spcBef>
              <a:spcAft>
                <a:spcPts val="0"/>
              </a:spcAft>
              <a:buNone/>
            </a:pPr>
            <a:r>
              <a:rPr lang="en-US" sz="1000">
                <a:solidFill>
                  <a:schemeClr val="dk1"/>
                </a:solidFill>
                <a:latin typeface="Times New Roman"/>
                <a:ea typeface="Times New Roman"/>
                <a:cs typeface="Times New Roman"/>
                <a:sym typeface="Times New Roman"/>
              </a:rPr>
              <a:t>add Readme.md file with  description of the project</a:t>
            </a:r>
            <a:endParaRPr sz="1000">
              <a:solidFill>
                <a:schemeClr val="dk1"/>
              </a:solidFill>
              <a:latin typeface="Times New Roman"/>
              <a:ea typeface="Times New Roman"/>
              <a:cs typeface="Times New Roman"/>
              <a:sym typeface="Times New Roman"/>
            </a:endParaRPr>
          </a:p>
        </p:txBody>
      </p:sp>
      <p:sp>
        <p:nvSpPr>
          <p:cNvPr id="105" name="Google Shape;105;p5"/>
          <p:cNvSpPr txBox="1"/>
          <p:nvPr/>
        </p:nvSpPr>
        <p:spPr>
          <a:xfrm>
            <a:off x="6860178" y="2178486"/>
            <a:ext cx="1495425" cy="330200"/>
          </a:xfrm>
          <a:prstGeom prst="rect">
            <a:avLst/>
          </a:prstGeom>
          <a:noFill/>
          <a:ln>
            <a:noFill/>
          </a:ln>
        </p:spPr>
        <p:txBody>
          <a:bodyPr anchorCtr="0" anchor="t" bIns="0" lIns="0" spcFirstLastPara="1" rIns="0" wrap="square" tIns="12700">
            <a:spAutoFit/>
          </a:bodyPr>
          <a:lstStyle/>
          <a:p>
            <a:pPr indent="0" lvl="0" marL="12700" marR="5080" rtl="0" algn="l">
              <a:lnSpc>
                <a:spcPct val="100000"/>
              </a:lnSpc>
              <a:spcBef>
                <a:spcPts val="0"/>
              </a:spcBef>
              <a:spcAft>
                <a:spcPts val="0"/>
              </a:spcAft>
              <a:buNone/>
            </a:pPr>
            <a:r>
              <a:rPr lang="en-US" sz="1000">
                <a:solidFill>
                  <a:schemeClr val="dk1"/>
                </a:solidFill>
                <a:latin typeface="Times New Roman"/>
                <a:ea typeface="Times New Roman"/>
                <a:cs typeface="Times New Roman"/>
                <a:sym typeface="Times New Roman"/>
              </a:rPr>
              <a:t>Commit all changes with "first  commit"</a:t>
            </a:r>
            <a:endParaRPr sz="1000">
              <a:solidFill>
                <a:schemeClr val="dk1"/>
              </a:solidFill>
              <a:latin typeface="Times New Roman"/>
              <a:ea typeface="Times New Roman"/>
              <a:cs typeface="Times New Roman"/>
              <a:sym typeface="Times New Roman"/>
            </a:endParaRPr>
          </a:p>
        </p:txBody>
      </p:sp>
      <p:sp>
        <p:nvSpPr>
          <p:cNvPr id="106" name="Google Shape;106;p5"/>
          <p:cNvSpPr txBox="1"/>
          <p:nvPr/>
        </p:nvSpPr>
        <p:spPr>
          <a:xfrm>
            <a:off x="6675314" y="3438721"/>
            <a:ext cx="1407160" cy="330200"/>
          </a:xfrm>
          <a:prstGeom prst="rect">
            <a:avLst/>
          </a:prstGeom>
          <a:noFill/>
          <a:ln>
            <a:noFill/>
          </a:ln>
        </p:spPr>
        <p:txBody>
          <a:bodyPr anchorCtr="0" anchor="t" bIns="0" lIns="0" spcFirstLastPara="1" rIns="0" wrap="square" tIns="12700">
            <a:spAutoFit/>
          </a:bodyPr>
          <a:lstStyle/>
          <a:p>
            <a:pPr indent="0" lvl="0" marL="12700" marR="5080" rtl="0" algn="l">
              <a:lnSpc>
                <a:spcPct val="100000"/>
              </a:lnSpc>
              <a:spcBef>
                <a:spcPts val="0"/>
              </a:spcBef>
              <a:spcAft>
                <a:spcPts val="0"/>
              </a:spcAft>
              <a:buNone/>
            </a:pPr>
            <a:r>
              <a:rPr lang="en-US" sz="1000">
                <a:solidFill>
                  <a:schemeClr val="dk1"/>
                </a:solidFill>
                <a:latin typeface="Times New Roman"/>
                <a:ea typeface="Times New Roman"/>
                <a:cs typeface="Times New Roman"/>
                <a:sym typeface="Times New Roman"/>
              </a:rPr>
              <a:t>create a repository on github  related to project</a:t>
            </a:r>
            <a:endParaRPr sz="1000">
              <a:solidFill>
                <a:schemeClr val="dk1"/>
              </a:solidFill>
              <a:latin typeface="Times New Roman"/>
              <a:ea typeface="Times New Roman"/>
              <a:cs typeface="Times New Roman"/>
              <a:sym typeface="Times New Roman"/>
            </a:endParaRPr>
          </a:p>
        </p:txBody>
      </p:sp>
      <p:sp>
        <p:nvSpPr>
          <p:cNvPr id="107" name="Google Shape;107;p5"/>
          <p:cNvSpPr txBox="1"/>
          <p:nvPr/>
        </p:nvSpPr>
        <p:spPr>
          <a:xfrm>
            <a:off x="5657965" y="4324621"/>
            <a:ext cx="1402715" cy="1778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1000">
                <a:solidFill>
                  <a:schemeClr val="dk1"/>
                </a:solidFill>
                <a:latin typeface="Times New Roman"/>
                <a:ea typeface="Times New Roman"/>
                <a:cs typeface="Times New Roman"/>
                <a:sym typeface="Times New Roman"/>
              </a:rPr>
              <a:t>Push your changes to github</a:t>
            </a:r>
            <a:endParaRPr sz="1000">
              <a:solidFill>
                <a:schemeClr val="dk1"/>
              </a:solidFill>
              <a:latin typeface="Times New Roman"/>
              <a:ea typeface="Times New Roman"/>
              <a:cs typeface="Times New Roman"/>
              <a:sym typeface="Times New Roman"/>
            </a:endParaRPr>
          </a:p>
        </p:txBody>
      </p:sp>
      <p:sp>
        <p:nvSpPr>
          <p:cNvPr id="108" name="Google Shape;108;p5"/>
          <p:cNvSpPr txBox="1"/>
          <p:nvPr>
            <p:ph type="title"/>
          </p:nvPr>
        </p:nvSpPr>
        <p:spPr>
          <a:xfrm>
            <a:off x="266324" y="186008"/>
            <a:ext cx="2849880" cy="39116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sz="2400"/>
              <a:t>Assessment Parameter</a:t>
            </a:r>
            <a:endParaRPr sz="24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12" name="Shape 112"/>
        <p:cNvGrpSpPr/>
        <p:nvPr/>
      </p:nvGrpSpPr>
      <p:grpSpPr>
        <a:xfrm>
          <a:off x="0" y="0"/>
          <a:ext cx="0" cy="0"/>
          <a:chOff x="0" y="0"/>
          <a:chExt cx="0" cy="0"/>
        </a:xfrm>
      </p:grpSpPr>
      <p:grpSp>
        <p:nvGrpSpPr>
          <p:cNvPr id="113" name="Google Shape;113;p6"/>
          <p:cNvGrpSpPr/>
          <p:nvPr/>
        </p:nvGrpSpPr>
        <p:grpSpPr>
          <a:xfrm>
            <a:off x="0" y="0"/>
            <a:ext cx="9144000" cy="5143500"/>
            <a:chOff x="-124175" y="-62075"/>
            <a:chExt cx="9144000" cy="5143500"/>
          </a:xfrm>
        </p:grpSpPr>
        <p:pic>
          <p:nvPicPr>
            <p:cNvPr id="114" name="Google Shape;114;p6"/>
            <p:cNvPicPr preferRelativeResize="0"/>
            <p:nvPr/>
          </p:nvPicPr>
          <p:blipFill rotWithShape="1">
            <a:blip r:embed="rId3">
              <a:alphaModFix/>
            </a:blip>
            <a:srcRect b="0" l="0" r="0" t="0"/>
            <a:stretch/>
          </p:blipFill>
          <p:spPr>
            <a:xfrm>
              <a:off x="-124175" y="-62075"/>
              <a:ext cx="9144000" cy="5143500"/>
            </a:xfrm>
            <a:prstGeom prst="rect">
              <a:avLst/>
            </a:prstGeom>
            <a:noFill/>
            <a:ln>
              <a:noFill/>
            </a:ln>
          </p:spPr>
        </p:pic>
        <p:sp>
          <p:nvSpPr>
            <p:cNvPr id="115" name="Google Shape;115;p6"/>
            <p:cNvSpPr/>
            <p:nvPr/>
          </p:nvSpPr>
          <p:spPr>
            <a:xfrm>
              <a:off x="2240495" y="1407884"/>
              <a:ext cx="4812030" cy="76835"/>
            </a:xfrm>
            <a:custGeom>
              <a:rect b="b" l="l" r="r" t="t"/>
              <a:pathLst>
                <a:path extrusionOk="0" h="76834" w="4812030">
                  <a:moveTo>
                    <a:pt x="4811570" y="76669"/>
                  </a:moveTo>
                  <a:lnTo>
                    <a:pt x="0" y="76669"/>
                  </a:lnTo>
                  <a:lnTo>
                    <a:pt x="0" y="0"/>
                  </a:lnTo>
                  <a:lnTo>
                    <a:pt x="4811570" y="0"/>
                  </a:lnTo>
                  <a:lnTo>
                    <a:pt x="4811570" y="76669"/>
                  </a:lnTo>
                  <a:close/>
                </a:path>
              </a:pathLst>
            </a:custGeom>
            <a:solidFill>
              <a:srgbClr val="F0C8C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116" name="Google Shape;116;p6"/>
            <p:cNvPicPr preferRelativeResize="0"/>
            <p:nvPr/>
          </p:nvPicPr>
          <p:blipFill rotWithShape="1">
            <a:blip r:embed="rId4">
              <a:alphaModFix/>
            </a:blip>
            <a:srcRect b="0" l="0" r="0" t="0"/>
            <a:stretch/>
          </p:blipFill>
          <p:spPr>
            <a:xfrm>
              <a:off x="2692835" y="1785257"/>
              <a:ext cx="1181099" cy="1181099"/>
            </a:xfrm>
            <a:prstGeom prst="rect">
              <a:avLst/>
            </a:prstGeom>
            <a:noFill/>
            <a:ln>
              <a:noFill/>
            </a:ln>
          </p:spPr>
        </p:pic>
      </p:grpSp>
      <p:sp>
        <p:nvSpPr>
          <p:cNvPr id="117" name="Google Shape;117;p6"/>
          <p:cNvSpPr txBox="1"/>
          <p:nvPr>
            <p:ph type="title"/>
          </p:nvPr>
        </p:nvSpPr>
        <p:spPr>
          <a:xfrm>
            <a:off x="2233322" y="613458"/>
            <a:ext cx="4819015" cy="833119"/>
          </a:xfrm>
          <a:prstGeom prst="rect">
            <a:avLst/>
          </a:prstGeom>
          <a:solidFill>
            <a:srgbClr val="223668"/>
          </a:solidFill>
          <a:ln>
            <a:noFill/>
          </a:ln>
        </p:spPr>
        <p:txBody>
          <a:bodyPr anchorCtr="0" anchor="t" bIns="0" lIns="0" spcFirstLastPara="1" rIns="0" wrap="square" tIns="3800">
            <a:spAutoFit/>
          </a:bodyPr>
          <a:lstStyle/>
          <a:p>
            <a:pPr indent="0" lvl="0" marL="0" rtl="0" algn="l">
              <a:lnSpc>
                <a:spcPct val="100000"/>
              </a:lnSpc>
              <a:spcBef>
                <a:spcPts val="0"/>
              </a:spcBef>
              <a:spcAft>
                <a:spcPts val="0"/>
              </a:spcAft>
              <a:buNone/>
            </a:pPr>
            <a:r>
              <a:t/>
            </a:r>
            <a:endParaRPr/>
          </a:p>
          <a:p>
            <a:pPr indent="0" lvl="0" marL="0" rtl="0" algn="ctr">
              <a:lnSpc>
                <a:spcPct val="100000"/>
              </a:lnSpc>
              <a:spcBef>
                <a:spcPts val="0"/>
              </a:spcBef>
              <a:spcAft>
                <a:spcPts val="0"/>
              </a:spcAft>
              <a:buNone/>
            </a:pPr>
            <a:r>
              <a:rPr i="1" lang="en-US">
                <a:solidFill>
                  <a:srgbClr val="FFFFFF"/>
                </a:solidFill>
                <a:latin typeface="Trebuchet MS"/>
                <a:ea typeface="Trebuchet MS"/>
                <a:cs typeface="Trebuchet MS"/>
                <a:sym typeface="Trebuchet MS"/>
              </a:rPr>
              <a:t>Submission Github</a:t>
            </a:r>
            <a:endParaRPr/>
          </a:p>
        </p:txBody>
      </p:sp>
      <p:sp>
        <p:nvSpPr>
          <p:cNvPr id="118" name="Google Shape;118;p6"/>
          <p:cNvSpPr txBox="1"/>
          <p:nvPr/>
        </p:nvSpPr>
        <p:spPr>
          <a:xfrm>
            <a:off x="4100300" y="1732450"/>
            <a:ext cx="2920200" cy="1197900"/>
          </a:xfrm>
          <a:prstGeom prst="rect">
            <a:avLst/>
          </a:prstGeom>
          <a:noFill/>
          <a:ln>
            <a:noFill/>
          </a:ln>
        </p:spPr>
        <p:txBody>
          <a:bodyPr anchorCtr="0" anchor="t" bIns="0" lIns="0" spcFirstLastPara="1" rIns="0" wrap="square" tIns="12700">
            <a:spAutoFit/>
          </a:bodyPr>
          <a:lstStyle/>
          <a:p>
            <a:pPr indent="0" lvl="0" marL="0" marR="0" rtl="0" algn="l">
              <a:spcBef>
                <a:spcPts val="0"/>
              </a:spcBef>
              <a:spcAft>
                <a:spcPts val="0"/>
              </a:spcAft>
              <a:buNone/>
            </a:pPr>
            <a:br>
              <a:rPr lang="en-US" sz="1100">
                <a:solidFill>
                  <a:schemeClr val="dk1"/>
                </a:solidFill>
                <a:latin typeface="Calibri"/>
                <a:ea typeface="Calibri"/>
                <a:cs typeface="Calibri"/>
                <a:sym typeface="Calibri"/>
              </a:rPr>
            </a:br>
            <a:endParaRPr sz="1100">
              <a:solidFill>
                <a:schemeClr val="dk1"/>
              </a:solidFill>
              <a:latin typeface="Calibri"/>
              <a:ea typeface="Calibri"/>
              <a:cs typeface="Calibri"/>
              <a:sym typeface="Calibri"/>
            </a:endParaRPr>
          </a:p>
          <a:p>
            <a:pPr indent="0" lvl="0" marL="0" marR="0" rtl="0" algn="l">
              <a:spcBef>
                <a:spcPts val="0"/>
              </a:spcBef>
              <a:spcAft>
                <a:spcPts val="0"/>
              </a:spcAft>
              <a:buNone/>
            </a:pPr>
            <a:r>
              <a:rPr lang="en-US" sz="1100">
                <a:solidFill>
                  <a:schemeClr val="dk1"/>
                </a:solidFill>
                <a:latin typeface="Calibri"/>
                <a:ea typeface="Calibri"/>
                <a:cs typeface="Calibri"/>
                <a:sym typeface="Calibri"/>
              </a:rPr>
              <a:t>https://github.com/ananth-1206/CD_06_Task-2_FrontEnd</a:t>
            </a:r>
            <a:br>
              <a:rPr lang="en-US" sz="1100">
                <a:solidFill>
                  <a:schemeClr val="dk1"/>
                </a:solidFill>
                <a:latin typeface="Calibri"/>
                <a:ea typeface="Calibri"/>
                <a:cs typeface="Calibri"/>
                <a:sym typeface="Calibri"/>
              </a:rPr>
            </a:br>
            <a:endParaRPr sz="1100">
              <a:solidFill>
                <a:schemeClr val="dk1"/>
              </a:solidFill>
              <a:latin typeface="Calibri"/>
              <a:ea typeface="Calibri"/>
              <a:cs typeface="Calibri"/>
              <a:sym typeface="Calibri"/>
            </a:endParaRPr>
          </a:p>
          <a:p>
            <a:pPr indent="0" lvl="0" marL="0" marR="0" rtl="0" algn="l">
              <a:spcBef>
                <a:spcPts val="0"/>
              </a:spcBef>
              <a:spcAft>
                <a:spcPts val="0"/>
              </a:spcAft>
              <a:buNone/>
            </a:pPr>
            <a:br>
              <a:rPr lang="en-US" sz="1100">
                <a:solidFill>
                  <a:schemeClr val="dk1"/>
                </a:solidFill>
                <a:latin typeface="Calibri"/>
                <a:ea typeface="Calibri"/>
                <a:cs typeface="Calibri"/>
                <a:sym typeface="Calibri"/>
              </a:rPr>
            </a:br>
            <a:endParaRPr sz="1100">
              <a:solidFill>
                <a:schemeClr val="dk1"/>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22" name="Shape 122"/>
        <p:cNvGrpSpPr/>
        <p:nvPr/>
      </p:nvGrpSpPr>
      <p:grpSpPr>
        <a:xfrm>
          <a:off x="0" y="0"/>
          <a:ext cx="0" cy="0"/>
          <a:chOff x="0" y="0"/>
          <a:chExt cx="0" cy="0"/>
        </a:xfrm>
      </p:grpSpPr>
      <p:pic>
        <p:nvPicPr>
          <p:cNvPr id="123" name="Google Shape;123;p7"/>
          <p:cNvPicPr preferRelativeResize="0"/>
          <p:nvPr/>
        </p:nvPicPr>
        <p:blipFill rotWithShape="1">
          <a:blip r:embed="rId3">
            <a:alphaModFix/>
          </a:blip>
          <a:srcRect b="0" l="0" r="0" t="0"/>
          <a:stretch/>
        </p:blipFill>
        <p:spPr>
          <a:xfrm>
            <a:off x="0" y="0"/>
            <a:ext cx="9143999" cy="514349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1155CC"/>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2023-11-01T09:04:47Z</dcterms:creat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or">
    <vt:lpwstr>Google</vt:lpwstr>
  </property>
</Properties>
</file>